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3" r:id="rId8"/>
    <p:sldId id="262" r:id="rId9"/>
    <p:sldId id="264" r:id="rId10"/>
    <p:sldId id="265" r:id="rId11"/>
    <p:sldId id="266" r:id="rId1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21" autoAdjust="0"/>
    <p:restoredTop sz="94660"/>
  </p:normalViewPr>
  <p:slideViewPr>
    <p:cSldViewPr>
      <p:cViewPr varScale="1">
        <p:scale>
          <a:sx n="63" d="100"/>
          <a:sy n="63" d="100"/>
        </p:scale>
        <p:origin x="-73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page?&amp;q=949083643&amp;p=11&amp;ag=ih&amp;rpt=simage&amp;qs=stype=image&amp;nl=0&amp;text=%CD%C1%D4%C5%CD%C1%D4%C9%CB%C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http://historic.ru/lostcivil/greece/gallery/pic/stat_008.jpg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70025"/>
          </a:xfrm>
        </p:spPr>
        <p:txBody>
          <a:bodyPr/>
          <a:lstStyle/>
          <a:p>
            <a:r>
              <a:rPr lang="ru-RU" b="1" i="1" dirty="0" smtClean="0"/>
              <a:t>Математика в искусстве</a:t>
            </a:r>
            <a:endParaRPr lang="ru-RU" b="1" i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857620" y="5105400"/>
            <a:ext cx="6400800" cy="1752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Выполнила: ученица 8 класса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Копейкина Александра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" name="Picture 8" descr="i?id=16182679&amp;tov=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500174"/>
            <a:ext cx="4059047" cy="39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Сикстинская мадонна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143116"/>
            <a:ext cx="192881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CFFFF"/>
                </a:solidFill>
              </a:rPr>
              <a:t>     </a:t>
            </a:r>
            <a:r>
              <a:rPr lang="ru-RU" dirty="0" smtClean="0"/>
              <a:t>Перед вами репродукция с картины, безусловно известной каждому из вас. А знаете ли вы, что художник зашифровал название этой картины.</a:t>
            </a:r>
            <a:endParaRPr lang="ru-RU" dirty="0"/>
          </a:p>
        </p:txBody>
      </p:sp>
      <p:pic>
        <p:nvPicPr>
          <p:cNvPr id="4" name="Picture 2" descr="мадон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357298"/>
            <a:ext cx="4465637" cy="504350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715140" y="1643050"/>
            <a:ext cx="24288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Посмотрите внимательно! На руке у левой фигуры шесть пальцев. Не думаю, что часто в живописи встречаются шестипалые фигуры. Это фигура святого </a:t>
            </a:r>
            <a:r>
              <a:rPr lang="ru-RU" dirty="0" err="1" smtClean="0"/>
              <a:t>Сикста</a:t>
            </a:r>
            <a:r>
              <a:rPr lang="ru-RU" dirty="0" smtClean="0"/>
              <a:t>. Шесть, </a:t>
            </a:r>
            <a:r>
              <a:rPr lang="ru-RU" dirty="0" err="1" smtClean="0"/>
              <a:t>по-латински</a:t>
            </a:r>
            <a:r>
              <a:rPr lang="ru-RU" dirty="0" smtClean="0"/>
              <a:t> "</a:t>
            </a:r>
            <a:r>
              <a:rPr lang="ru-RU" dirty="0" err="1" smtClean="0"/>
              <a:t>сикст</a:t>
            </a:r>
            <a:r>
              <a:rPr lang="ru-RU" dirty="0" smtClean="0"/>
              <a:t>". Именно в этих шести пальцах и шифр названия "Сикстинской мадонны" Рафаэля.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1500174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Это ложь, что в науке поэзии нет. </a:t>
            </a:r>
          </a:p>
          <a:p>
            <a:r>
              <a:rPr lang="ru-RU" dirty="0" smtClean="0"/>
              <a:t>В отраженьях великого мира </a:t>
            </a:r>
          </a:p>
          <a:p>
            <a:r>
              <a:rPr lang="ru-RU" dirty="0" smtClean="0"/>
              <a:t>Сотни красок со звуков уловит поэт </a:t>
            </a:r>
          </a:p>
          <a:p>
            <a:r>
              <a:rPr lang="ru-RU" dirty="0" smtClean="0"/>
              <a:t>И повторит волшебная лира. </a:t>
            </a:r>
          </a:p>
          <a:p>
            <a:r>
              <a:rPr lang="ru-RU" dirty="0" smtClean="0"/>
              <a:t>За чертогами формул, забыв о весне, </a:t>
            </a:r>
          </a:p>
          <a:p>
            <a:r>
              <a:rPr lang="ru-RU" dirty="0" smtClean="0"/>
              <a:t>В мире чисел бродя, как лунатик, </a:t>
            </a:r>
          </a:p>
          <a:p>
            <a:r>
              <a:rPr lang="ru-RU" dirty="0" smtClean="0"/>
              <a:t>Вдруг гармонию выводов дарит струне, </a:t>
            </a:r>
          </a:p>
          <a:p>
            <a:r>
              <a:rPr lang="ru-RU" dirty="0" smtClean="0"/>
              <a:t>К звучной скрипке, прильнув, математик. </a:t>
            </a:r>
          </a:p>
          <a:p>
            <a:r>
              <a:rPr lang="ru-RU" dirty="0" smtClean="0"/>
              <a:t>Настоящий учёный, он тоже поэт, </a:t>
            </a:r>
          </a:p>
          <a:p>
            <a:r>
              <a:rPr lang="ru-RU" dirty="0" smtClean="0"/>
              <a:t>Вечно жаждущий знать и предвидеть. </a:t>
            </a:r>
          </a:p>
          <a:p>
            <a:r>
              <a:rPr lang="ru-RU" dirty="0" smtClean="0"/>
              <a:t>Кто сказал, что в науке поэзии нет? </a:t>
            </a:r>
          </a:p>
          <a:p>
            <a:r>
              <a:rPr lang="ru-RU" dirty="0" smtClean="0"/>
              <a:t>Нужно только понять и увидеть.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4286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Из стихотворения Владимира </a:t>
            </a:r>
            <a:r>
              <a:rPr lang="ru-RU" b="1" i="1" dirty="0" err="1" smtClean="0"/>
              <a:t>Михановского</a:t>
            </a:r>
            <a:r>
              <a:rPr lang="ru-RU" b="1" i="1" dirty="0" smtClean="0"/>
              <a:t> "Мечта"</a:t>
            </a:r>
            <a:endParaRPr lang="ru-RU" dirty="0"/>
          </a:p>
        </p:txBody>
      </p:sp>
      <p:pic>
        <p:nvPicPr>
          <p:cNvPr id="32770" name="Picture 2" descr="http://archivsf.narod.ru/1931/vladimir_mihanovsky/vladimir_mihanovsk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3" y="500042"/>
            <a:ext cx="3062694" cy="410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14942" y="785794"/>
            <a:ext cx="34290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dirty="0" smtClean="0"/>
              <a:t>Математика и искусство неразделимы.</a:t>
            </a:r>
            <a:endParaRPr lang="ru-RU" sz="3200" dirty="0"/>
          </a:p>
        </p:txBody>
      </p:sp>
      <p:pic>
        <p:nvPicPr>
          <p:cNvPr id="7" name="Picture 6" descr="im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1538" y="1000108"/>
            <a:ext cx="2428892" cy="3360042"/>
          </a:xfrm>
          <a:prstGeom prst="rect">
            <a:avLst/>
          </a:prstGeom>
          <a:noFill/>
        </p:spPr>
      </p:pic>
      <p:pic>
        <p:nvPicPr>
          <p:cNvPr id="8" name="Picture 8" descr="030007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86314" y="2857496"/>
            <a:ext cx="3623295" cy="370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307234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dirty="0" smtClean="0"/>
              <a:t>В природе существует много такого, что не может быть понято, доказано, использовано без  вмешательства математики.</a:t>
            </a:r>
          </a:p>
          <a:p>
            <a:pPr algn="r">
              <a:spcBef>
                <a:spcPct val="50000"/>
              </a:spcBef>
            </a:pPr>
            <a:r>
              <a:rPr lang="ru-RU" sz="3200" dirty="0" smtClean="0"/>
              <a:t>Ф.Бэкон</a:t>
            </a:r>
            <a:endParaRPr lang="ru-RU" sz="3200" dirty="0"/>
          </a:p>
        </p:txBody>
      </p:sp>
      <p:pic>
        <p:nvPicPr>
          <p:cNvPr id="6" name="Picture 8" descr="2482000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14356"/>
            <a:ext cx="3602427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71934" y="71435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Роль математики в культуре огромна.</a:t>
            </a:r>
            <a:endParaRPr lang="ru-RU" sz="3200" dirty="0"/>
          </a:p>
        </p:txBody>
      </p:sp>
      <p:pic>
        <p:nvPicPr>
          <p:cNvPr id="5" name="Picture 12" descr="TSARSKOYE_SELO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214686"/>
            <a:ext cx="3714776" cy="296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artem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28604"/>
            <a:ext cx="1636712" cy="254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File009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428604"/>
            <a:ext cx="1806575" cy="2592387"/>
          </a:xfrm>
          <a:prstGeom prst="rect">
            <a:avLst/>
          </a:prstGeom>
          <a:noFill/>
        </p:spPr>
      </p:pic>
      <p:pic>
        <p:nvPicPr>
          <p:cNvPr id="8" name="Picture 10" descr="http://historic.ru/lostcivil/greece/gallery/pic/stat_008.jpg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6286512" y="3071810"/>
            <a:ext cx="2319337" cy="3529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857628"/>
            <a:ext cx="457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Она помогает увидеть красоту, пропорцию, симметрию и др.</a:t>
            </a:r>
            <a:endParaRPr lang="ru-RU" sz="4000" dirty="0"/>
          </a:p>
        </p:txBody>
      </p:sp>
      <p:pic>
        <p:nvPicPr>
          <p:cNvPr id="4" name="Picture 8" descr="SKRIP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428604"/>
            <a:ext cx="28797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285728"/>
            <a:ext cx="2213058" cy="5718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9" descr="2543004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0"/>
            <a:ext cx="2500298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48" y="428604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"Математик так же, как художник или поэт, создает узоры. Узоры математика так же, как узоры художника или поэта, должны быть прекрасны. Красота есть первое требование: в мире нет места для некрасивой математики" (Г.Х.Харди). </a:t>
            </a:r>
            <a:endParaRPr lang="ru-RU" sz="2800" dirty="0"/>
          </a:p>
        </p:txBody>
      </p:sp>
      <p:pic>
        <p:nvPicPr>
          <p:cNvPr id="11266" name="Picture 2" descr="http://t1.gstatic.com/images?q=tbn:ANd9GcRTQj9NoynHW1pOF2Oi-WM6sT9aHNcdGVQj_Mzjs6FOYKzUUIR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785794"/>
            <a:ext cx="3974359" cy="3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428604"/>
            <a:ext cx="692948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626020"/>
                </a:solidFill>
              </a:rPr>
              <a:t>Конечно же все законы красоты невозможно вместить в несколько формул. Но, изучая математику мы открываем всё новые и новые слагаемые прекрасного, приближаясь к пониманию, а в дальнейшем и к созданию красоты и гармонии.</a:t>
            </a:r>
            <a:endParaRPr lang="ru-RU" sz="2000" b="1" dirty="0">
              <a:solidFill>
                <a:srgbClr val="626020"/>
              </a:solidFill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428868"/>
            <a:ext cx="345598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928794" y="5214950"/>
            <a:ext cx="1887696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/>
              <a:t>Египет</a:t>
            </a:r>
          </a:p>
          <a:p>
            <a:pPr algn="ctr">
              <a:spcBef>
                <a:spcPct val="50000"/>
              </a:spcBef>
            </a:pPr>
            <a:r>
              <a:rPr lang="ru-RU" b="1" dirty="0" smtClean="0"/>
              <a:t>Большой Сфинкс</a:t>
            </a:r>
            <a:endParaRPr lang="ru-RU" b="1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500306"/>
            <a:ext cx="338455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786446" y="5072074"/>
            <a:ext cx="1022203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/>
              <a:t>Рим </a:t>
            </a:r>
          </a:p>
          <a:p>
            <a:pPr algn="ctr">
              <a:spcBef>
                <a:spcPct val="50000"/>
              </a:spcBef>
            </a:pPr>
            <a:r>
              <a:rPr lang="ru-RU" b="1" dirty="0" smtClean="0"/>
              <a:t>Колизей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&amp;Dcy;&amp;ocy;&amp;lcy;&amp;softcy;&amp;mcy;&amp;iecy;&amp;ncy; &amp;Scy;&amp;ocy;&amp;lcy;&amp;ncy;&amp;iecy;&amp;chcy;&amp;ncy;&amp;ycy;&amp;jcy;. &amp;Gcy;&amp;ocy;&amp;rcy;&amp;acy; &amp;Ncy;&amp;iecy;&amp;scy;&amp;kcy;&amp;icy;&amp;scy;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785926"/>
            <a:ext cx="2857520" cy="2389076"/>
          </a:xfrm>
          <a:prstGeom prst="rect">
            <a:avLst/>
          </a:prstGeom>
          <a:noFill/>
        </p:spPr>
      </p:pic>
      <p:pic>
        <p:nvPicPr>
          <p:cNvPr id="29704" name="Picture 8" descr="&amp;Pcy;&amp;ocy;&amp;scy;&amp;iecy;&amp;lcy;&amp;ocy;&amp;kcy; &amp;Vcy;&amp;ocy;&amp;zcy;&amp;rcy;&amp;ocy;&amp;zhcy;&amp;dcy;&amp;iecy;&amp;ncy;&amp;icy;&amp;iecy;. &amp;Dcy;&amp;ocy;&amp;lcy;&amp;softcy;&amp;mcy;&amp;iecy;&amp;ncy; &amp;Scy;&amp;icy;&amp;lcy;&amp;acy; &amp;dcy;&amp;ucy;&amp;khcy;&amp;acy;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4357694"/>
            <a:ext cx="3000396" cy="2250297"/>
          </a:xfrm>
          <a:prstGeom prst="rect">
            <a:avLst/>
          </a:prstGeom>
          <a:noFill/>
        </p:spPr>
      </p:pic>
      <p:pic>
        <p:nvPicPr>
          <p:cNvPr id="29706" name="Picture 10" descr="&amp;Dcy;&amp;ocy;&amp;lcy;&amp;softcy;&amp;mcy;&amp;iecy;&amp;ncy; &amp;Gcy;&amp;acy;&amp;rcy;&amp;mcy;&amp;ocy;&amp;ncy;&amp;icy;&amp;yacy;. &amp;Pcy;&amp;ocy;&amp;scy;&amp;iecy;&amp;lcy;&amp;ocy;&amp;kcy; &amp;Vcy;&amp;ocy;&amp;zcy;&amp;rcy;&amp;ocy;&amp;zhcy;&amp;dcy;&amp;iecy;&amp;ncy;&amp;icy;&amp;iecy;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428868"/>
            <a:ext cx="3143272" cy="2357454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Древние могильные дома в краснодарском крае.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музей-заповедник «Кижи»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31746" name="Picture 2" descr="http://arcadaspb.ru/uplfiles/kizh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4878" y="1571612"/>
            <a:ext cx="4179122" cy="2786082"/>
          </a:xfrm>
          <a:prstGeom prst="rect">
            <a:avLst/>
          </a:prstGeom>
          <a:noFill/>
        </p:spPr>
      </p:pic>
      <p:pic>
        <p:nvPicPr>
          <p:cNvPr id="31748" name="Picture 4" descr="http://t1.gstatic.com/images?q=tbn:ANd9GcREBRz4hmeRYRwc4VPRbqmRY97guF8FxvDpr8nIF_nExOqwTfEm7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357562"/>
            <a:ext cx="4480798" cy="3143248"/>
          </a:xfrm>
          <a:prstGeom prst="rect">
            <a:avLst/>
          </a:prstGeom>
          <a:noFill/>
        </p:spPr>
      </p:pic>
      <p:sp>
        <p:nvSpPr>
          <p:cNvPr id="31750" name="AutoShape 6" descr="data:image/jpeg;base64,/9j/4AAQSkZJRgABAQAAAQABAAD/2wCEAAkGBhQQEBUUEBQSFBQUFBgUFhUUFBQWFhgXFhUVFRYaGh0YHCYeGBkjGRUVHy8gIycqLCwsFR4xODArNScrLCsBCQoKDgwOGg8PGikkHyQsLC8uLCksLCkuKSwsLSwsLSwsNCosLC8sKSwsLCwpKSwsKiwsKSwsLCwpLCksKSkpKf/AABEIAKAA8AMBIgACEQEDEQH/xAAbAAABBQEBAAAAAAAAAAAAAAABAAIDBAUGB//EAD4QAAEDAwIEAwUFBgYCAwAAAAECAxEABCESMQUiQVEGE2EycYGRoQcUI0LwUrHB0eHxM1NicoKiFSQ1RGP/xAAaAQADAQEBAQAAAAAAAAAAAAAAAQQDAgUG/8QALhEAAgIBAwEFBgcAAAAAAAAAAAECEQMSITFBBBMUUZEiYYGhsfAyQlJxwdHx/9oADAMBAAIRAxEAPwD0nTS00RRq2zzxumjFOo0WFDYpaaeKNFhQzTSipKMUah0RxR00/TRijUKiPTR00/TS00tQUMCaOmn6aOmjUFEemjFP00dFGodEcUoqTTR0UtQURRS01LppaaNQURRS01KRQo1BRHpoaakihFFhRGU0tFSxQinYUR6aGmpIpRRYUR6aBTTyKEUWFEdEUoogUrGECjFAUaQBFECkKIoGKKNKlSANKhSoAdNKabSoAfNKabSooLHzSmmA0RRQDqVClQAaU0KEUAEmhNKKEUAGaFKKUUAImhSIpRQAKU0opGmIFA06KEUwIhRFEURXNjoEUQKcKNFjobRFGKNKwoFKnUqLAFBKpnBEGM9fd86fTWhlWd1E+7AHzkGle46DFKnURTsVDIoxThRosKGRRijSB+mKVjoUUoo0poAUUIozQmgBRQinTQmiwBFKKM0poENilFE0KYgRSozQmgAGhRmgTXQEVEU2iKQDqcDTaIpDHTRmmzRoGGaM0KBXBAjefoJpAZ/HOLJYSNStBXhKipKZVBISCdlEA/IxJxWZw3i9sg6kXTZEcwLiI6bmY75qXj/F7cIUh8sFBOg+cpOjWhWoAjMEEHeDNUmuGcPHlOpt7JWkFxC0Ia08pCJkJAVknfEpnpUc5Jy5KoJqPB1iHJEwR6Hf6U6ap2N+HEiNJOrSrSsLAJBUMpn61cqqLUlZLJNOgzSmhRroQpqG3uNRX7XKsjKFJ2xjUOYSDkTT3XNIJ7d+/T6xTi2lMAEHvkHMH+M/Os5TSkkaRi3FsM0qVKtTIE0ppUqQCmlNGKBFAAmjSilFAAmgTR00imnYDZoTTooaaYDZpTTooEUWBEKIoCiKBDqINAUqQx00aFEUhhFZlzxpKXAANSUkhagpEA7HdWQDE9p9K0ioDeB7/wBY2rguJM2F6m6eeZRyOLSt/QQdLRSdfqSggT1BFYZpaVybYo6mSq4o2bkvoVapu0BJMuJbSrSXEmSRJUULKdcmNKJEVn2/AGC6FsFZaPMbdTq2wonUVIcQpQTpBIOxBHTrVOw8KMt8P8p5slm4cP8A7BDSnmfMdb8gSobGAhRGApQ6GRGjwjb8NK7m5abeSEFhu3CCdbpOpLhkkJ5QqQZ0icnAMj/dlaXuR3XD+KJbLgLTDSA7rQlpbCRpU2kKUpKSBOoqyTJCRMbV0DboWkKSZByD3kTPuryrwlwGyXb3Cja+a4VrS6CJLKhPKyqBpTBBQd/Zk4r0jgyiLdpKxCghAUEyUhUDUEk+0kKkTOfjVGKe9NmGWG10X6VGKB9P19DVJKRLTqcQnsdZ/wCPs/8AaPkKsPZH1HwzXFueJL9LrpasWHAlflz9904Sso/M2nGoD12rNY+0y9Uyl8cPQtpSAsLTcrAj8XElsifwlT21o/aFRZIycrLcbjGNHoQ+lKszgPEHXkr89hLBbcU3pD4eynSTkNpAHNjetSrYu0RtU6BQo0jTOQFUfu+Pb30jmQN4298014cv9D39BPxqtxJbyY8hlDipAh0rbEKBylaQQD3B3B375ymkaRg2W9UT6fL4d/hSC5EjIOaq2LjpQC+2G1wZSjzFDocEiVK93r2qwy3CUgThIGQR6dc0QmpBODiOmgTSoVoZimlNA0qYCoE0iKbTENFEU0UZpDHUabNGaQxwpwFNBpwpAUeNXqG2yF/mBEa9EDSqSVfkA/a6djtXilh4vfcUWWi2l153muNRbYGlKUayNlGAkzA3SIJNeieOuPtW7iCtaGzlILzanG1ad+UfnSSAFYwpQzIjz/jniNKw+8kpebfaRaK8tvymtaCHEaQeZJ0COxGr0AjnLVJlsI6YnT8V8LoW20mwfZF0EKP+KHE3QS22lWvJSkjf2Y59xE1yR4hclamk2bNu4lLnnkFWfLHMVeYspZQnBMQJgA5ArfsnE36PvVmyG7pltLdwy0oMr5QpQUwoApOoauVQ5tIEggTzvE+KJvG1obVdEKWhbinkNhSl6F6QpSFwocqlAECFJJHpm3XJtBWy1wbid08+phaNTL6lISdZT5AckydJg4khKgSTEGcH0rgwZslaR1bQXFuuHzVlPIlUrOEkpWSBAmfh5tbeJW7R57T9+BBOoseUEkF1Rj2idAUoJCekA9YHXcC4ci4Qq9uGNaVsaWxdEOKS0klalkHAJUFaUgYA35opW1uKST2PSGnQtIUkhSVCQRkEHqI6USD0ifWY+MZrC8DceVe2SHVoLatSkwQBKRCmyIwB5ak7CJB7VsXvEW7dBdeJShMFStKlACdzpBIHrVylasgcadHkSvF92p64CWrfluFJWlVwQkLQ4ojRrEkBYKpHWDiox4tu0NKY8m18tYgp+8AjJ1dMEnrjNVDxG31vE3DBC3luD8RIwpROZEznairibEgi4tzBGPMQT8OWpW3borSWlHov2c8fdvbd1brSG9L606g4pZWvlUswUgAAqAmTMbCJPVxXE/ZVfM/dFNpcaLhuHnPLDiVL0qUnSqAdiBXbmqo8Ek1uClFKjXRzRg+KbzyvL/CunSrzAPuzxaI0o1c0Eap6HORXFvW71wwAmyvWSNSipd0+FuKCVAB8Qn2lweXrHSSNT7XmyzYl5kvocLzYUtu4dQAlWqdSdUEEhIgDEg9K8gtOGqWnUp58EgKPMd1Seqt8Tn2tsRJkzbO26LMKtUkemWpe0s+ZZ8RQUISHdFysLeIGnUrV7BC8wleUlQhQrufDNwXGFHynmglxQCX3C6o7GQTkIzyg7gYrwF6wQ2AVvXcwpMgiAQEkAHVlJ1aukaSnOrWPWfsl4cx91U82FrV57qEvOklwoEQDmE4MwO/cU8T9oM0aid0aFE0KrIwUjSoGgQjQNE000xEINOqrd3qWk6l6okJ5UlWVYEgbCcT61n2vi61XH4miRMOJUnG0k7ATIz+yaUpxXLCjbFGmpM7fTO+1EGmMdRWSASkAkCQCdIJ6SYMe+DQmPhk+kZz2rE4743tLJYbuHQhak6gCFQUkkBUpBwYPyrltJbjSvg4LxUnzbxxD6HyUL0aiWlMASVlLYKdcScBXxOM4N+88jzLdkNhkBt1SQkL8wq8lsA6hCVBOkgxIyQc11N74ks3itxlYeWtwq0zobTqzzqWkEoHYZVkd4lsLu3Wr/DZbXEqSlCSpWnJymSrPfIjIETXnO7uj0YtJUcXa3q2DLrOtCFIhKVKYehXmSZSdLgBbI5gdxtVmwvmyCoS2nSkELWCQpBdGkqCUgn2unauld8Y8PbOlaXQoH2V2iyoH/mMR07VWu/GHC1JlTbgG8otVN7z2UBklXzNJpyXB3GSizLLKSu4UhOoF1aTGSSVFUdcEZnaqN3xd5KSkWVuo7CFvuEKIEnSpRBOZOIkdq1D4k4e4Fht91GpWol23K2kk9xBhJM4M1UvlnP3Z5p5WhRb+7uoKwrSiNKPaBlJMAfuyRtcoJNPqekfZkLs2uu5dadbchTUJ0OI2SUqCUhBTAxGRHrje8Sn/ANN/Mfh79sjtWf8AZ9/8Zbf7D+81e8UKize2PJsY/aT0NWpex8Dz2/b+J5E/wQLIUpCV9SQUDVPUzJp6OGobad/DSB5a5AUkkgjI5QfhJTUq7Z5yNCm0kKABIQoKAAOxI5c5HbGKsXS1Bt4IOn8JWpKZIHLkDfUkEnf41IluWuTon+wuzCF3RTPsIBmf8wkdN969ZNec/ZXZhp+7CQUpKGyASkkDzFj8pI6YzXotWwdohyfiFRFCagu71DY51IBglKVrSiY9+wnrXT2ODnftOTNhBacdQX2dSWlpS5OslEakKBBVAOxEz0NefcB4Ol5Sk2ywlz8lsq4R5h8sSQlYQELUNQBSCSJyd6k8XeI7m8ccQ6ttu0bWU6GnDocA/Mtw6SoGdoHurGFwy6lIUy6lpMFL1t5aFpKYALYWAVAETGCSTBBEmPI4zdF+KMoRsV2tIcWi4sblxSFGQp9LKknSAZAQokwkRJzE5r077KWiiwKfLU2PPcUAtaFqhaW1ySkAbEZgdNq5a28QJdZjiBF2ygFDfErcQ+zMhKbltQ1I6iVApnqr2q7rwWofdyAZSCgJJSlMjyGjq5Soc2+59KWK4zUegZ3GUL6m+TTZpGhVx54ZoTQpUAKaRNKKr396hhtTjqtKEDUVHtt9SQPjT94Hn7njZxSdLpCRq9sOIYSR0QtSgeU9SnMBQzVbxOi3d8lFgtF0rRp0tOc6tHtEIGVBQ1FWnbSMVrp4va22ssot5CdSVvr846tXMRnrJwIGAe88le8SL9z94dc/FxzMy2uJAUkKRjZOypxXm5Ml8m8YqKo0eE+Ir62MFl9TYOUPNOAgEydAIBB9R326VqN+Mr1TuryFJQUwEllyJkqk9dUY/gKzHvEViIl6+MACGy8AkDIAOuCc5M5pqPGdsPYb4i5ndTrcT8XDTjrS2b+R0oRZev8Axa+4VsOlLSXiEjU2QrSr9kEzEpIgSTmJMiuM8SX5ZfDLEXDmkQUoUWt1bBQ50+ohO+TXUu+MFqSQmweWhQVIXckSMhQIQ2fXHvqm/wAYcdJK+G25TpAWpxx5yEAEwTKek/Oi97k/mdxhp4OIQ8w2hxF2pTy1rStXlRDZQHAMggH/ABCIGKnRe2Dq1kquGVLcDgcGNCpUdWFKJjV0zn5bttfJLig3aWRK50IVbJUE4lMSR03k9Z6Ve0XU4tuHoPYWFpOdvaUcZ39accsZK+Bq3wQ2/HH2Wx960X9n/nsqHmonGQDv0g996qI4vZ3C3GVi53XMQooSj3KhZ5RgJA+G20yviCcIdtWioD/DYtmzkBQ9lkz9asG54jA1cQIBwYS3j3S2kE/r386oI0qRzPBOD6FKLSQpEjKmltydwSleJAnE4zvQsfD7wfcdQyrUlKlskNkguQI07A9cda3r65fOF3T7itA6JBVkYIA0ggx1ODtnENrxRxKQDcXCU8xIbcKcAnppMHuNtqw76m2hN8I3+EcburZhDSG8JQndokpJSNQ6/mmn3HHLu5SppaSErSZ5AkHTzbmIyB1rNUXCBF5fCf8A91Yz3IA6nr0nrSQhYPNd8QMAcxeMFWroNJ6A4PcbnbvxK41ffqZ9ytWqy1Y8JW2mFoOTMpKSSISOkwap33BHlBwhtwlaVADO5wBjae1Tpu3JhN1fpj8xW2Z9IW2T/eo1XzogG/vBMj/659AT+Djr9K5WeHOo12LnBrt+3dWttMBxKUqCmlTyOOHASAD7Uk1uK8T3SSYZDo6EMvAHqYxIj191cep+9klPEXYmRKGwSPgggGmu3l6EiL5xRiTPlD1/yc7b1qu0xS2mjGWJSdm/feKb9SFKQ2W0phJIZWCSomI1AmABuB1rM4PwxV0+W7lTyH1J87S4lSg4jUAspKdCpgjqYkztBruXHEGlFKrrIieVlQykEZ8vsf31S46xe3TSU+apYwofhNtkLghWlSSIEE/mzPwrlzhN+1KxxxUbB+x0uO637pbiQSfLFoUI5pnAdPf3+tXLP7JG21AoVBSFhMsuYK0lJ3UR1Hz+NeeI8IcQBnW78XhH1dpw8G8WGW1OEHqLrSfkV/zra4viRpTXQ6u8+xDY27qEETOtL+eXAwDickRmuu4Lw26smENtqtl6UNhRWXRlCEoIEDAKU4MTivMrjgfE0lJaXegJbQVg3WoqcHthIS6cbxNW7vh/E0hoW1xxArAUHlF17yyrzFBBQCSQko00rTaeoGm4vY7e+8T3TbiknRy9UtKKT1kGPUDaoleM7mRyN/BpZn6z/auXsOLcUZaCXghSgIKng8VkSSNRCwDHf51ctuM8RcJCBZGf8xDiZnEDnMn+lPvkvzL1J+4vg1XPGF3JwlPoGsf9hNVuJ+P7lKUhOgKUYGlsTO+dUjviqx4txIHLdgof7nhn1heKhuL65eKfvNnwxeIBWu4MZ29pRGScUpZW1SkHh2jBc4i6slTi163AQVaiComIzPcDHTSP2aTfGrgMuMhxZQsCQVdiDI1AwTEe49a6VpoSQbPhaJ3PmXGkjO4DZxg01VqjM23DJ6w5dnf3AQai0aXepHfdM5hTqR1MKOnbGIjHbGe3uqyyG1oIKdKxsR25ZwN07ZrbtuEWYSPMDh5czqjV3/X1q2xwyy1E85xj2sE/v7Z9aJav0v0GoddSMpq0TAOhokASogqJ6T33/cKstLAiF9uVIPeCYOImtVyyYzCXMjoojaI921Zd7w9Gg+W27O4JUDn3ADbtNYuOeXR+h1flJFK5vUgn8Qkz+U7RMgmOgg56T1q+28HUny0kq0AgFatMwTnG3r61zblo7qEpWQRzfhxJnf2u3oc+6prDWhf4mtKACMAao/LGYBiZxv766ngnp6nCk75L3CvD/lOOOqCQVElCErVybEiYBgz1GAAJE1pfek/sKIP+uAf4bAfSqbl8wqYU+JMmFDfr23/l2qu5csk5duO2UNqgDYZ6ddqxlDJN2zTS0tmvv4Gum9bxKTvOrUqJO5xBnA+W+KIu2ujYmN5VHadzPX3day/vDRmHXQO3lgkGOhnGc9/lTD5UEB54AjogDMf6U7/ONvU8dzIdS80V/EF2kFJ5AkESnUUkKI+Hf+0kioh2Y0iSrPdJjeTI3J37isziFgnzNSHiYJUCskCe2Uk5kz7zVuz4C0tUfeUpSNKgOcqOIMwmAcxM5irVhUYcmVSZ11u8UoGpLcgDoSnAEnPtDPWI9aKbxSiIQ3nAAT2mcb/viqaLRCUwhxP+5ba5mT6EbdzVO/vSy4jQpCiQco0ojO0qI6dTNQd1JvZGjjJK/wCUbJuVAT5bZkmIbOYMd853/jWFxG6JcV5gSDugEaRsCAOgVvvtn43DxZZKZUgBWTBRqHLGTnV269O9c39ydcW4PMYnWVIW48hWkzuBMpMTggzMHYGtcWGTe5xJS4N3hPECFbtGRJGmdiQdMkkqwflW+jiJKsaCmIgJ98k9R8PUVzttwwMp5Sh4q5iVOJknfAwJnGcxFVU8TWSFFJ5SZB5vXB2IwrMfKlLHNt6boFriduFrVzEqIiYBWVYMRvnA6/wqvd36WVEAkgGICydgd84kVyLPiNeoeWXVJVkaUkwf2dRwMg46962mbB1xIUQyZEgrdbCkyZ0kaiZ2x2gdTScMi5s6UpNbJl1HHkztzGYBWqN+k1YsOMwedIO/NEk9yYwMyPlWb/4ZSSSsNKnYeZ7o9npHSa0m2nUiWmWyCSTpckSTPu7/AKwM3a5bOlDJ1T9DVeukLBJbbBiQdWk+/Bz7/UGq6Li3SOdSpGQAtWrY/uyPXeq9wl8JKhbFQjASpEdNgQJx/L3ceLZ8uLIQvlVsonAyOsQn/TqPQymK7hbvehyU1+V+h1jt6hIw4qPXUB8ek/SqpfbJ5i31BGJnoJj3TUbfCVESWlaeq0kEEnIBPsgzGxzT1WKJhXmpOkgghJIg4MTBERj61zqkuWxNTq6LLRaIzG3shQkfUenyqLSjsn0hRiDkb1G7w9EH8YAkfmZIM+8HAIn51mvWTiCmFNuSQklJVI9VA7Cev866jLV/iFfmaymgdo/6K/rT/IVGAPkf4KrD/wDJNysKI1Ik8qgPZ3nooenfeoXuMNlPmJIkASRkCe8bH6Uqk3+H5f0cakdepkfoUG2AP7TVmPdSA91fYUjzrAED9CkGv1FSfrajRQWV1Mg/2rNvrIHp9YrZUKp3Ca4lFM6TORfsCCYA+f8ASq5tf1Nb1yzVFTPpUksaKosz/Io+QfSrpapIZ91Z92juzOc4Vr3j4+lXrPgYCgcH/lnvsB9fWrrLQ6x8en6z8vWtC0QN/wBSN60jjiZSkXLezSExBrO4tYTlP1mt1kYqpxBGK0lji0Zxlucmtg9Y+E1nHgupRmM5roXWsmmsW4ntn9R9M1MsMb4N5Ssm4XwJAGQfiSr4Z6e8VdHhdg58sYMyABv8Ku2KMe7vP6+NaIFUrDCuCdyZgHwoxM6AD6AQR8f4UV8J0iEKIAEfyxW+U/qKgfTSl2fG+UOOWS4ZzD9s4D7UjfIG/f30rZxSTICQTMkDPzrTuWqpBv8AWKnl2bH5FEc011EtIX7SE+/rTrKwW2sqS6sZwAds9O4qRlNaTCK7x9nhHj6nOTLKSpsietVOGXH7le+FPLKRJ6J2B+FJix0gavLUe6mySRPWV599aCU07RW7wQlu/qZQyygqiVlNjRCUsBeDqLXUR01RtPTqKY8wgGUssBRJlQSQYzHuIJ39auBIpik1x4TF5HXicnmZC7FHmFX3dlJ/aClgxHUAD13PWi4xsQ2iQCOVxad98bGtHRQLdcS7Dhlyg8TNeXo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2" name="AutoShape 8" descr="data:image/jpeg;base64,/9j/4AAQSkZJRgABAQAAAQABAAD/2wCEAAkGBhQQEBUUEBQSFBQUFBgUFhUUFBQWFhgXFhUVFRYaGh0YHCYeGBkjGRUVHy8gIycqLCwsFR4xODArNScrLCsBCQoKDgwOGg8PGikkHyQsLC8uLCksLCkuKSwsLSwsLSwsNCosLC8sKSwsLCwpKSwsKiwsKSwsLCwpLCksKSkpKf/AABEIAKAA8AMBIgACEQEDEQH/xAAbAAABBQEBAAAAAAAAAAAAAAABAAIDBAUGB//EAD4QAAEDAwIEAwUFBgYCAwAAAAECAxEABCESMQUiQVEGE2EycYGRoQcUI0LwUrHB0eHxM1NicoKiFSQ1RGP/xAAaAQADAQEBAQAAAAAAAAAAAAAAAQQDAgUG/8QALhEAAgIBAwEFBgcAAAAAAAAAAAECEQMSITFBBBMUUZEiYYGhsfAyQlJxwdHx/9oADAMBAAIRAxEAPwD0nTS00RRq2zzxumjFOo0WFDYpaaeKNFhQzTSipKMUah0RxR00/TRijUKiPTR00/TS00tQUMCaOmn6aOmjUFEemjFP00dFGodEcUoqTTR0UtQURRS01LppaaNQURRS01KRQo1BRHpoaakihFFhRGU0tFSxQinYUR6aGmpIpRRYUR6aBTTyKEUWFEdEUoogUrGECjFAUaQBFECkKIoGKKNKlSANKhSoAdNKabSoAfNKabSooLHzSmmA0RRQDqVClQAaU0KEUAEmhNKKEUAGaFKKUUAImhSIpRQAKU0opGmIFA06KEUwIhRFEURXNjoEUQKcKNFjobRFGKNKwoFKnUqLAFBKpnBEGM9fd86fTWhlWd1E+7AHzkGle46DFKnURTsVDIoxThRosKGRRijSB+mKVjoUUoo0poAUUIozQmgBRQinTQmiwBFKKM0poENilFE0KYgRSozQmgAGhRmgTXQEVEU2iKQDqcDTaIpDHTRmmzRoGGaM0KBXBAjefoJpAZ/HOLJYSNStBXhKipKZVBISCdlEA/IxJxWZw3i9sg6kXTZEcwLiI6bmY75qXj/F7cIUh8sFBOg+cpOjWhWoAjMEEHeDNUmuGcPHlOpt7JWkFxC0Ia08pCJkJAVknfEpnpUc5Jy5KoJqPB1iHJEwR6Hf6U6ap2N+HEiNJOrSrSsLAJBUMpn61cqqLUlZLJNOgzSmhRroQpqG3uNRX7XKsjKFJ2xjUOYSDkTT3XNIJ7d+/T6xTi2lMAEHvkHMH+M/Os5TSkkaRi3FsM0qVKtTIE0ppUqQCmlNGKBFAAmjSilFAAmgTR00imnYDZoTTooaaYDZpTTooEUWBEKIoCiKBDqINAUqQx00aFEUhhFZlzxpKXAANSUkhagpEA7HdWQDE9p9K0ioDeB7/wBY2rguJM2F6m6eeZRyOLSt/QQdLRSdfqSggT1BFYZpaVybYo6mSq4o2bkvoVapu0BJMuJbSrSXEmSRJUULKdcmNKJEVn2/AGC6FsFZaPMbdTq2wonUVIcQpQTpBIOxBHTrVOw8KMt8P8p5slm4cP8A7BDSnmfMdb8gSobGAhRGApQ6GRGjwjb8NK7m5abeSEFhu3CCdbpOpLhkkJ5QqQZ0icnAMj/dlaXuR3XD+KJbLgLTDSA7rQlpbCRpU2kKUpKSBOoqyTJCRMbV0DboWkKSZByD3kTPuryrwlwGyXb3Cja+a4VrS6CJLKhPKyqBpTBBQd/Zk4r0jgyiLdpKxCghAUEyUhUDUEk+0kKkTOfjVGKe9NmGWG10X6VGKB9P19DVJKRLTqcQnsdZ/wCPs/8AaPkKsPZH1HwzXFueJL9LrpasWHAlflz9904Sso/M2nGoD12rNY+0y9Uyl8cPQtpSAsLTcrAj8XElsifwlT21o/aFRZIycrLcbjGNHoQ+lKszgPEHXkr89hLBbcU3pD4eynSTkNpAHNjetSrYu0RtU6BQo0jTOQFUfu+Pb30jmQN4298014cv9D39BPxqtxJbyY8hlDipAh0rbEKBylaQQD3B3B375ymkaRg2W9UT6fL4d/hSC5EjIOaq2LjpQC+2G1wZSjzFDocEiVK93r2qwy3CUgThIGQR6dc0QmpBODiOmgTSoVoZimlNA0qYCoE0iKbTENFEU0UZpDHUabNGaQxwpwFNBpwpAUeNXqG2yF/mBEa9EDSqSVfkA/a6djtXilh4vfcUWWi2l153muNRbYGlKUayNlGAkzA3SIJNeieOuPtW7iCtaGzlILzanG1ad+UfnSSAFYwpQzIjz/jniNKw+8kpebfaRaK8tvymtaCHEaQeZJ0COxGr0AjnLVJlsI6YnT8V8LoW20mwfZF0EKP+KHE3QS22lWvJSkjf2Y59xE1yR4hclamk2bNu4lLnnkFWfLHMVeYspZQnBMQJgA5ArfsnE36PvVmyG7pltLdwy0oMr5QpQUwoApOoauVQ5tIEggTzvE+KJvG1obVdEKWhbinkNhSl6F6QpSFwocqlAECFJJHpm3XJtBWy1wbid08+phaNTL6lISdZT5AckydJg4khKgSTEGcH0rgwZslaR1bQXFuuHzVlPIlUrOEkpWSBAmfh5tbeJW7R57T9+BBOoseUEkF1Rj2idAUoJCekA9YHXcC4ci4Qq9uGNaVsaWxdEOKS0klalkHAJUFaUgYA35opW1uKST2PSGnQtIUkhSVCQRkEHqI6USD0ifWY+MZrC8DceVe2SHVoLatSkwQBKRCmyIwB5ak7CJB7VsXvEW7dBdeJShMFStKlACdzpBIHrVylasgcadHkSvF92p64CWrfluFJWlVwQkLQ4ojRrEkBYKpHWDiox4tu0NKY8m18tYgp+8AjJ1dMEnrjNVDxG31vE3DBC3luD8RIwpROZEznairibEgi4tzBGPMQT8OWpW3borSWlHov2c8fdvbd1brSG9L606g4pZWvlUswUgAAqAmTMbCJPVxXE/ZVfM/dFNpcaLhuHnPLDiVL0qUnSqAdiBXbmqo8Ek1uClFKjXRzRg+KbzyvL/CunSrzAPuzxaI0o1c0Eap6HORXFvW71wwAmyvWSNSipd0+FuKCVAB8Qn2lweXrHSSNT7XmyzYl5kvocLzYUtu4dQAlWqdSdUEEhIgDEg9K8gtOGqWnUp58EgKPMd1Seqt8Tn2tsRJkzbO26LMKtUkemWpe0s+ZZ8RQUISHdFysLeIGnUrV7BC8wleUlQhQrufDNwXGFHynmglxQCX3C6o7GQTkIzyg7gYrwF6wQ2AVvXcwpMgiAQEkAHVlJ1aukaSnOrWPWfsl4cx91U82FrV57qEvOklwoEQDmE4MwO/cU8T9oM0aid0aFE0KrIwUjSoGgQjQNE000xEINOqrd3qWk6l6okJ5UlWVYEgbCcT61n2vi61XH4miRMOJUnG0k7ATIz+yaUpxXLCjbFGmpM7fTO+1EGmMdRWSASkAkCQCdIJ6SYMe+DQmPhk+kZz2rE4743tLJYbuHQhak6gCFQUkkBUpBwYPyrltJbjSvg4LxUnzbxxD6HyUL0aiWlMASVlLYKdcScBXxOM4N+88jzLdkNhkBt1SQkL8wq8lsA6hCVBOkgxIyQc11N74ks3itxlYeWtwq0zobTqzzqWkEoHYZVkd4lsLu3Wr/DZbXEqSlCSpWnJymSrPfIjIETXnO7uj0YtJUcXa3q2DLrOtCFIhKVKYehXmSZSdLgBbI5gdxtVmwvmyCoS2nSkELWCQpBdGkqCUgn2unauld8Y8PbOlaXQoH2V2iyoH/mMR07VWu/GHC1JlTbgG8otVN7z2UBklXzNJpyXB3GSizLLKSu4UhOoF1aTGSSVFUdcEZnaqN3xd5KSkWVuo7CFvuEKIEnSpRBOZOIkdq1D4k4e4Fht91GpWol23K2kk9xBhJM4M1UvlnP3Z5p5WhRb+7uoKwrSiNKPaBlJMAfuyRtcoJNPqekfZkLs2uu5dadbchTUJ0OI2SUqCUhBTAxGRHrje8Sn/ANN/Mfh79sjtWf8AZ9/8Zbf7D+81e8UKize2PJsY/aT0NWpex8Dz2/b+J5E/wQLIUpCV9SQUDVPUzJp6OGobad/DSB5a5AUkkgjI5QfhJTUq7Z5yNCm0kKABIQoKAAOxI5c5HbGKsXS1Bt4IOn8JWpKZIHLkDfUkEnf41IluWuTon+wuzCF3RTPsIBmf8wkdN969ZNec/ZXZhp+7CQUpKGyASkkDzFj8pI6YzXotWwdohyfiFRFCagu71DY51IBglKVrSiY9+wnrXT2ODnftOTNhBacdQX2dSWlpS5OslEakKBBVAOxEz0NefcB4Ol5Sk2ywlz8lsq4R5h8sSQlYQELUNQBSCSJyd6k8XeI7m8ccQ6ttu0bWU6GnDocA/Mtw6SoGdoHurGFwy6lIUy6lpMFL1t5aFpKYALYWAVAETGCSTBBEmPI4zdF+KMoRsV2tIcWi4sblxSFGQp9LKknSAZAQokwkRJzE5r077KWiiwKfLU2PPcUAtaFqhaW1ySkAbEZgdNq5a28QJdZjiBF2ygFDfErcQ+zMhKbltQ1I6iVApnqr2q7rwWofdyAZSCgJJSlMjyGjq5Soc2+59KWK4zUegZ3GUL6m+TTZpGhVx54ZoTQpUAKaRNKKr396hhtTjqtKEDUVHtt9SQPjT94Hn7njZxSdLpCRq9sOIYSR0QtSgeU9SnMBQzVbxOi3d8lFgtF0rRp0tOc6tHtEIGVBQ1FWnbSMVrp4va22ssot5CdSVvr846tXMRnrJwIGAe88le8SL9z94dc/FxzMy2uJAUkKRjZOypxXm5Ml8m8YqKo0eE+Ir62MFl9TYOUPNOAgEydAIBB9R326VqN+Mr1TuryFJQUwEllyJkqk9dUY/gKzHvEViIl6+MACGy8AkDIAOuCc5M5pqPGdsPYb4i5ndTrcT8XDTjrS2b+R0oRZev8Axa+4VsOlLSXiEjU2QrSr9kEzEpIgSTmJMiuM8SX5ZfDLEXDmkQUoUWt1bBQ50+ohO+TXUu+MFqSQmweWhQVIXckSMhQIQ2fXHvqm/wAYcdJK+G25TpAWpxx5yEAEwTKek/Oi97k/mdxhp4OIQ8w2hxF2pTy1rStXlRDZQHAMggH/ABCIGKnRe2Dq1kquGVLcDgcGNCpUdWFKJjV0zn5bttfJLig3aWRK50IVbJUE4lMSR03k9Z6Ve0XU4tuHoPYWFpOdvaUcZ39accsZK+Bq3wQ2/HH2Wx960X9n/nsqHmonGQDv0g996qI4vZ3C3GVi53XMQooSj3KhZ5RgJA+G20yviCcIdtWioD/DYtmzkBQ9lkz9asG54jA1cQIBwYS3j3S2kE/r386oI0qRzPBOD6FKLSQpEjKmltydwSleJAnE4zvQsfD7wfcdQyrUlKlskNkguQI07A9cda3r65fOF3T7itA6JBVkYIA0ggx1ODtnENrxRxKQDcXCU8xIbcKcAnppMHuNtqw76m2hN8I3+EcburZhDSG8JQndokpJSNQ6/mmn3HHLu5SppaSErSZ5AkHTzbmIyB1rNUXCBF5fCf8A91Yz3IA6nr0nrSQhYPNd8QMAcxeMFWroNJ6A4PcbnbvxK41ffqZ9ytWqy1Y8JW2mFoOTMpKSSISOkwap33BHlBwhtwlaVADO5wBjae1Tpu3JhN1fpj8xW2Z9IW2T/eo1XzogG/vBMj/659AT+Djr9K5WeHOo12LnBrt+3dWttMBxKUqCmlTyOOHASAD7Uk1uK8T3SSYZDo6EMvAHqYxIj191cep+9klPEXYmRKGwSPgggGmu3l6EiL5xRiTPlD1/yc7b1qu0xS2mjGWJSdm/feKb9SFKQ2W0phJIZWCSomI1AmABuB1rM4PwxV0+W7lTyH1J87S4lSg4jUAspKdCpgjqYkztBruXHEGlFKrrIieVlQykEZ8vsf31S46xe3TSU+apYwofhNtkLghWlSSIEE/mzPwrlzhN+1KxxxUbB+x0uO637pbiQSfLFoUI5pnAdPf3+tXLP7JG21AoVBSFhMsuYK0lJ3UR1Hz+NeeI8IcQBnW78XhH1dpw8G8WGW1OEHqLrSfkV/zra4viRpTXQ6u8+xDY27qEETOtL+eXAwDickRmuu4Lw26smENtqtl6UNhRWXRlCEoIEDAKU4MTivMrjgfE0lJaXegJbQVg3WoqcHthIS6cbxNW7vh/E0hoW1xxArAUHlF17yyrzFBBQCSQko00rTaeoGm4vY7e+8T3TbiknRy9UtKKT1kGPUDaoleM7mRyN/BpZn6z/auXsOLcUZaCXghSgIKng8VkSSNRCwDHf51ctuM8RcJCBZGf8xDiZnEDnMn+lPvkvzL1J+4vg1XPGF3JwlPoGsf9hNVuJ+P7lKUhOgKUYGlsTO+dUjviqx4txIHLdgof7nhn1heKhuL65eKfvNnwxeIBWu4MZ29pRGScUpZW1SkHh2jBc4i6slTi163AQVaiComIzPcDHTSP2aTfGrgMuMhxZQsCQVdiDI1AwTEe49a6VpoSQbPhaJ3PmXGkjO4DZxg01VqjM23DJ6w5dnf3AQai0aXepHfdM5hTqR1MKOnbGIjHbGe3uqyyG1oIKdKxsR25ZwN07ZrbtuEWYSPMDh5czqjV3/X1q2xwyy1E85xj2sE/v7Z9aJav0v0GoddSMpq0TAOhokASogqJ6T33/cKstLAiF9uVIPeCYOImtVyyYzCXMjoojaI921Zd7w9Gg+W27O4JUDn3ADbtNYuOeXR+h1flJFK5vUgn8Qkz+U7RMgmOgg56T1q+28HUny0kq0AgFatMwTnG3r61zblo7qEpWQRzfhxJnf2u3oc+6prDWhf4mtKACMAao/LGYBiZxv766ngnp6nCk75L3CvD/lOOOqCQVElCErVybEiYBgz1GAAJE1pfek/sKIP+uAf4bAfSqbl8wqYU+JMmFDfr23/l2qu5csk5duO2UNqgDYZ6ddqxlDJN2zTS0tmvv4Gum9bxKTvOrUqJO5xBnA+W+KIu2ujYmN5VHadzPX3day/vDRmHXQO3lgkGOhnGc9/lTD5UEB54AjogDMf6U7/ONvU8dzIdS80V/EF2kFJ5AkESnUUkKI+Hf+0kioh2Y0iSrPdJjeTI3J37isziFgnzNSHiYJUCskCe2Uk5kz7zVuz4C0tUfeUpSNKgOcqOIMwmAcxM5irVhUYcmVSZ11u8UoGpLcgDoSnAEnPtDPWI9aKbxSiIQ3nAAT2mcb/viqaLRCUwhxP+5ba5mT6EbdzVO/vSy4jQpCiQco0ojO0qI6dTNQd1JvZGjjJK/wCUbJuVAT5bZkmIbOYMd853/jWFxG6JcV5gSDugEaRsCAOgVvvtn43DxZZKZUgBWTBRqHLGTnV269O9c39ydcW4PMYnWVIW48hWkzuBMpMTggzMHYGtcWGTe5xJS4N3hPECFbtGRJGmdiQdMkkqwflW+jiJKsaCmIgJ98k9R8PUVzttwwMp5Sh4q5iVOJknfAwJnGcxFVU8TWSFFJ5SZB5vXB2IwrMfKlLHNt6boFriduFrVzEqIiYBWVYMRvnA6/wqvd36WVEAkgGICydgd84kVyLPiNeoeWXVJVkaUkwf2dRwMg46962mbB1xIUQyZEgrdbCkyZ0kaiZ2x2gdTScMi5s6UpNbJl1HHkztzGYBWqN+k1YsOMwedIO/NEk9yYwMyPlWb/4ZSSSsNKnYeZ7o9npHSa0m2nUiWmWyCSTpckSTPu7/AKwM3a5bOlDJ1T9DVeukLBJbbBiQdWk+/Bz7/UGq6Li3SOdSpGQAtWrY/uyPXeq9wl8JKhbFQjASpEdNgQJx/L3ceLZ8uLIQvlVsonAyOsQn/TqPQymK7hbvehyU1+V+h1jt6hIw4qPXUB8ek/SqpfbJ5i31BGJnoJj3TUbfCVESWlaeq0kEEnIBPsgzGxzT1WKJhXmpOkgghJIg4MTBERj61zqkuWxNTq6LLRaIzG3shQkfUenyqLSjsn0hRiDkb1G7w9EH8YAkfmZIM+8HAIn51mvWTiCmFNuSQklJVI9VA7Cev866jLV/iFfmaymgdo/6K/rT/IVGAPkf4KrD/wDJNysKI1Ik8qgPZ3nooenfeoXuMNlPmJIkASRkCe8bH6Uqk3+H5f0cakdepkfoUG2AP7TVmPdSA91fYUjzrAED9CkGv1FSfrajRQWV1Mg/2rNvrIHp9YrZUKp3Ca4lFM6TORfsCCYA+f8ASq5tf1Nb1yzVFTPpUksaKosz/Io+QfSrpapIZ91Z92juzOc4Vr3j4+lXrPgYCgcH/lnvsB9fWrrLQ6x8en6z8vWtC0QN/wBSN60jjiZSkXLezSExBrO4tYTlP1mt1kYqpxBGK0lji0Zxlucmtg9Y+E1nHgupRmM5roXWsmmsW4ntn9R9M1MsMb4N5Ssm4XwJAGQfiSr4Z6e8VdHhdg58sYMyABv8Ku2KMe7vP6+NaIFUrDCuCdyZgHwoxM6AD6AQR8f4UV8J0iEKIAEfyxW+U/qKgfTSl2fG+UOOWS4ZzD9s4D7UjfIG/f30rZxSTICQTMkDPzrTuWqpBv8AWKnl2bH5FEc011EtIX7SE+/rTrKwW2sqS6sZwAds9O4qRlNaTCK7x9nhHj6nOTLKSpsietVOGXH7le+FPLKRJ6J2B+FJix0gavLUe6mySRPWV599aCU07RW7wQlu/qZQyygqiVlNjRCUsBeDqLXUR01RtPTqKY8wgGUssBRJlQSQYzHuIJ39auBIpik1x4TF5HXicnmZC7FHmFX3dlJ/aClgxHUAD13PWi4xsQ2iQCOVxad98bGtHRQLdcS7Dhlyg8TNeXo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4" name="AutoShape 10" descr="data:image/jpeg;base64,/9j/4AAQSkZJRgABAQAAAQABAAD/2wCEAAkGBhQSERQUExQWFRUWGBgYGBgYGBoYFxgXGhoXGhcYGBgXHiYeGR0lGhYdHy8gIycpLCwsGB4xNTAqNSYrLCkBCQoKDgwOGg8PGiwlHyUsLCksLCwqLCwsLCwsLCwsLCwsLCwsKSwsLCwpLCwsLCwsLCwsLCwpLCksLCwsLCwsKf/AABEIAMIBAwMBIgACEQEDEQH/xAAcAAACAgMBAQAAAAAAAAAAAAAEBQMGAAECBwj/xABCEAACAQIEAwYDBAgEBwEBAQABAhEAAwQSITEFQVEGEyJhcYEykaFCsdHwBxQjUmKCweFykrLxFRYzQ1OiwuLSJP/EABoBAAIDAQEAAAAAAAAAAAAAAAIDAQQFAAb/xAAtEQACAgEDBAEDAgcBAAAAAAAAAQIRAxIhMQQTIkFRMmGRgbEFI0JxocHhM//aAAwDAQACEQMRAD8A8XJqM1JcNRVxxuu1SuAKMS1UNhHFlNZ5VPlqXuBpDKeo1EepIA9xNctfmYA122kAdaBsJRZtErjG6LHWiQUjRgSN9x942qCzaLMGPPYeXWoshg9vCEQ0T1HlW8bfnQHf8ijsS0KeWlKbVvMQBuaJb7sFjLgVnVnOwECdix/trRvD8I17FSPgUgk+QP8AU0LiDkTIu4AHsd482P0NWfspgGS1mdYLnY7wNp6azVjpcfcyL4KvU5e3jb9jZVrYSplWtxXoaMDUDm1XLggaAt5Dfz+VEkVJYXUmCfC+2/wN+fahmqTaJg7kgS2wIBGoO3nXWSu7Y0B962VqY7oiyHJW8ldBOldhaIFkRSuGtUQRXJFdR1g5t1z3dEFa5y1wSYOtgsQANfzJJ6Dc12vDGxVz9Vgd3bU3cQ6kMbSoSLmizmfwlV8xtCyXnBOCtday1u3nJchmaAtpdQXVSJcqsmQQMxUa5Wh7j1tYDDFCkXsZcc3FXVjbUM9xO8A+FLI7vMerNzNee6/qdcnCPC/c9F0HT6I63y/2AuzfDTxB1yvGBwxtgJ3eXv7i665tQqADTXeDrNH9ublm/dTBO0IltsViNdAiAi0hgg+K4R4ZE6dasl/iVuzafEsSLaWQWRWzIuVWuHINFJIaM2kwlJ+xHZq3esPisRhsmJv3Lj5ri5rir3mayQH0GUKpEDXKKzEjRcqAMH2HtYa2mGRnNprve32LAM3dgZUJiFTNBIHJCJ1pfgmHFeIYlmuu1nBv+xtIQEYurW3dmGplkMa7HeCZm7SX8TdQ4K2UW9fF0OWJYooUXHgJJBY4gJPICRNOOxfA0w93Ed0qKhFhAyjRyli3mYRuC7n1OtBe33YT5M4RjgFcP4bneHOAZCu7mLYYAZiqNbE+Y9BQe1HGmxeLODVbgQYtBddCZyG2LeTSdNLhJOlWr9IfDMZda0MDdVQxztqqeK2yBX7xtTBCiB+7zrnsJ2Tu4W7jzdui6zG0C+uYvk7x5nf/AKo1nWJ0okqVkSfCFeK7XYDDEWLhcNaVEPgufZRQNhB0A1Gh3rdX5sOBplBjmR/asoVJV7/IblP0z5UbetAVhqextOn9avlFEmHAHIE9TMD0A3P08udGrdEMuZfJu7A9vCCddtdPSgbZ94+tFW7qkH9mPF8PibwkbmJ19+lAxiZtHUwfh0M6Fs3kBBPXeB5iorjKQACwO0EDKBMiCGJ1PlUrY5CDFsCQRAZtD+9rPyoQOmng2EHxHU8jtpXIm2atCTlG/mJ/tTMMV1zTpHiQAfNDp6moMJdVUJ7syNzPxa7Dw6fWuruKLeBV8RiDOgB5RGunOfaoZBl8F/CBDaSP6+Y86CtsLd3Q5gJ99KMxlk2wNYYbHy2YR01FF9luFC/eAK+FQGbp0A9/xo8cXN0vYnJNRi5PgM7L4R3vS6nw+MmNJjwCfeaumWiBb+XStFa9BgwLDGjzvUZ3mlZEq1vLUoXSsC1ZsrEAWu+5OS6QTpac6EgmRlABGuub76lW0SYArsM4QhQo1kkzy0AmI39fwpdZ1EccGvbL/RYJZcifpC+xqikc1U/MCustSPYWyAMwALQFMkqd8skajpOo2rorTOnzRywTTE58UsU3GRAUit5am7us7urNlcgKVsrU3d1ht1x1g5WpMFgWu3FtroWMTyHMnzgAmK7yU87L8IN1pFx7S5stxlyiR4CqAsCfETBIjQHmNK3VZu1jcvfot9Jh7uRRfHse8JuJYtWry24N91s2wwhhYHeMpYEZpIDMQdi+uxNV/GMcfir5W4r2bRsYVVhtbly/ba9J+0AltwR0eOpL/Gp+tYkKuVUw1jvbTyXtZrjsqNkBGYratNEmJc8tSR2d4IbNiwHy53vm8xHMslxhJPMe9eUbb3Z6xJKNCntDhGxONw2CNi5+rMz3r7FyBcGW6FUwRoWGaJ18OggVfLKqBK/ujy0EkD6/WqpieIXDxEgR3WFSWABa7ca+paF+yFC24HPX5WDG47LZuOBJS2zRtqFLZZ9qJNXQLj7KtwbG2LvEcRcVCHLdzbZlIHeqjtfCkaHRp13ymNBTXg10d3Kmcxdxy0LeEa/wgVQ+GcTxFrDDGFbaNexQvKPjVUxMJyIOYd5zNR8a7b3MNgRlNu1iIP7M5WhO9yKI2J7sBpHLXalNNyG0krObSWuKYu/dc3LlpRaW0j5lQKyKzEDQn9opM+c9ItfAOMeO6l6FvXHu3YSY7tRbRTJ20UaHz6Ul7J2ms4ZLDEFrcgkTl8fjGUkCdGFc8fvXkRmw5UXMrL4hm8LRIA6nKKhu2EobF3OHHn8hWV8/4j9IHEyxnEOp/dCqseUFdKyndkr92JUDXVutss13lEQN6tFdMmkR61Gl6FiBqDvOh6iD981LYUTrv8/kOfpvUb4cs2hX/Mo/1EUIZwhH0qU3RA8KrEDSZbzJZj9IFdf8O2hgTroNRA3OYaH2mo2M6LrGpO/5FSdYRjcbK5MqgjSQTqPMTHyArrCytzXUlQR7kR9K3hMGuYklWGuXMQs+cOR8vvpg3DDlNwsGOx7vxhAPs5kBQHqSwjzoH8IgWYzEl2jeBGnM/hXofZDhXc4cSGDP4mDCCOQH0nXrSnsn2a7wpdZMqKcwJGrsPhCz9hd5+0fKr2tmtXo8NebMfruoTXbj+oMErfdUX3Ncm1WnZkg3d1gSiBarDaorIoYcPa1bss7kZmzeZCrA0+f3VUu0XaS2hcW2nvIaGksu3wtMgafCdpkEbV12h4XdvxbssubSVLZZBJAJOwA8+tVDj3Zu7ZaGM5FRWIEqGImJJ2kkexrzvUwbzNyPR9NNLClH0bxfEjdMFzGkKZy6SNjpzq08Exhe2oYSfEM3kuWJ9Q2/lVG4bwm5duBEKyesgADUnn0r0Lh/DRYNm0DJy3JO0nwEmKudLqT2VIo9Xpa5thmStZJoruazuq1rMoFFqt5KLXDE7SfamJ7K38ubL7SJ+W1BLIo8sOMJS+lCF0p7iuL9xhsPZzBbjW790Du2YwqOUPh0ABclieh20radlbxPiARY1ZiIA57TR+FsMp/Wr3d2os4lkyrKJbIw2VthMkMxDGTmjUCsn+JZoyiopm1/DMUoycpI6xFqxg8DiyrhSlkIxYyFfugUBB+ElrgOUaDMu1MsJiClu2rsHa2mcMSMzqqQzEAQhlyIEgaegrfaS+WsY3I5GfGohyJmhQti0waQQNvi01jWm/acubVwW7gtMU+M5YVR8ZMqdACZ0rFN5KxJ2LY3UvYp84fFXC4W40xZBbugOgCvG8V1+knja2sE9vvbitegLlDTGZM4zjRVyEyDvJ31pf2DxA/VbQVlbJnt5xIBg5oBYAkbeu9D/pBxy/qrIzFDmUIw3LZoKiNv2c76QTUJ+YTXiM+M8L7rhl2yDmW1bBtsdyLQDqW0iZTl5Uj7c9n7TYd75VmyujQpic5t2zuIghR6GnL3VGEbDT/2XtIWJZn8FzMTpyA68x6VUe2PHku2cJh+8dO8W01wj4GtOognXXK4Bg9K6G7VHS2juNuzPEmKhbmVXIUAA6wttQd9yCNSKY8RxmVZOxZV/wAxgfUilDqREHxKE181kEx8/nQPaPHt+rXQXCtktsusHMNWid5KaetKW7oPhWCYvtjhs7Z+8DAwR3anVdN83lWUkwvZVsQgvG+JueM+A/EdW2MbztWVZ/lrayr/ADH6Kypmti8q6RNQtcJ0rQWrVFUke5m3+Vd277LqGIqIN01NSoump/CuOs7GNffMTGokmQeqncH0rp8ezgyWPMyxMkbctT6zXLA7LVy7H/o/e44uYlCiDUKd36afZHnUxg5ukDPKoK5AXZjspiL65hcNtJGupmD4iq7TynSr3Y7I2VjMGuRt3jM4B6hD4B8qsFnChQAoAAEADQAeQqXuK0seGEPW5kZeoyZHzSAlsVIuHotbFT2sPvt7mPvqzroqaBcMPWjh6ZPhvOuGs6Vymc4UKr6lSJyhdiSYM8o0ipjh6kx9oBRImTEaR8LnWfSuuIW7gtuLMB4hZ20O3lt/tvSnlktVbjI4otxvYWYm/ZVw5YWyqxmKmc2aen8XPoKpPaLj9u6xFuTIIZmkZhJKnKSRzOtS4vCXbpi/3ilnuEhQGYBEViwVZzDcQPWqhxHwGEbMDInbT0PPy5ViqTnLVJ2bzgoLTHYsvB0TDXsNcuPrdRmICklQ+ZbQhZJzRO3MetO+L96l5MRkVFT7LvDOp0nmoJBIidI1rzbE41nJLGWaPaDIgcgBoB0pymHvPZwxYwrllSQfhBVQYnqTHv1p6yzSUbEywY7cmvVHqWAxKXra3E2broQQYIPv61Lg7RdFJEFgDHTnWsHwFMPYs2yWYrdQk7SxbU76DWIqz9mHtG1a03tI2sfujn/atHvyXPwZKwKT5F2H4feQBlUwOeU/fFMm7QEJBEsOmg+VWEt0YDprJoDGYdG+KGPpH13pHdU35ouLC4LwkJbvaO50pbxfid10ZUDBmw+K8S6gGLDahtz/AEnmad4nA2ohSV6zr99QYLDILrFmzDJlBgABfHmG20XCTr9kUnqoRnjuCqt/0HdNKUMlTd2c8Xw+Rcau4ZTfTOMwzZRAyLBYK9sHqcwHKk+M493mC70OFbuFuM2XMPGsOSmsgGdNNqHv45nbDXGAllv4S4VJUiD4CEflmE66ieYNL+GYG5+rXMKzZL1rNbYtD6EN3ZMgZlKMPFA2NY1m5HYF7J2GXBWSuUEqdQNTqRJ28QiDvqvOlPbXiov4rD2bd1GAuAuu4W4IEMdtpEU97LMUwpsOrLesZc4aIYPJDKRuMo1/iB9arHa7hyDGWGBIe4ykkajwaGRIMxk9gfSpjtN39yW24luXGMLZdIzQSARKyBEESJgiK8/x+N7rFWO8Ia2ttLaDKNbLA7nnDVdRiSoaRlh3I1+yTmB+R+lef8euFrlq0GEWzkiACrBiBqRsygEAmJnauwrdo7LwmXazbhRrOVYJO+5AmqF2ut/tgFXcFgftHqPbLPvVoxF/LpqQCNeficAz6BvPQVS+LY03MQWUkagQx0DAAMN4AkUeBeVgZpeNFh4UGSygFwxE6D97xRv51lA4Y5kBLcug5aVqhcdyFwVgisCU14b2Xv38ndKHzz8LKSkGP2mvgHPXflXonAf0RW1hsTdLnTwJ4VnoWPiYemWtFRb4M9ziuTzbhXBr198lq2znnGw82bYe9PsT+jvGrcVFthwQDnVhkHUS0RH15V7VhOHpati1bCqi7KAAPp99TixTo41W5Xlmd+JRezP6M7eGcXHfvWABCkeFW5kfveUx+FzW1TCzaX7QP58qmK24+D7/AOlNUlHhFeUZT3bFPc1IbNNstsx4APOSPurorb2gj3P9RRd37AvB8NChbc1ILVMxggZgx66n6V3+or+8Pl/euWVA9iQp7upVwylZZ1X1kCOs0XcwmuhB9ooLjGHuLafugGePCJGvlrp866WTbY6OLy3Kt2nxxcZLAzMhDBtlLarAzDXRjrprR2M42Age2jZSoLZkJNsmNDHh0mZ2jUTXnnF+1V5mKuLlrUyAhU6/vDmI8qTYbiept2gWDq3IjUK4UQdydoGuoE1mPJkdt7WaqxQpUuC5cZxlkKe8YXD4SAjBXWdQwgBlPn/eqtxl0xKOzDLdSCLhIDXlJCnOo0LiVOYDUAyOdK8fw0oZ70NrrlBGUxqpVwGHSk9/FMTB1AkdKmEK3JlJydDvs72Ru426ypotsBrj7hQdBA5sTsPWdq9I4pwnDDDizf8ADbtIoQoRnWBAMH4jJJIO8kwK8s4P2ku4dXt29BcKzGhkSBr/ADUz4zh8Sjlb0h/Nyw+a+HSoak5E6lGO5cOE3lay9nD7i8rZ8pnuwoCs0mSxcEATprsKtXCcZbw9pLd26i5QAuYqpjQbDQiTy5EdJrw/Bdor1twbbFdCNzqDuGncaD5VZ+zXB8XxG9lL+FfFcdjOVSeQ5knYf0mmqU4ztPYrzhBwaa3PcMJaEz4vb/apmVQZhj5kE/fQtjCkXYzERaUA6nQuwjp9idp1NHKg5szeQ0/GrTlZWUdKoFu4thsSJ/hAoO5aaZPz0Hr60yuYMESM3uRP3g0Pdsjlmnz0FGmqpANS5f7iS5w1e5No73NVbxFhfHiDFyCFzFFboTI1kCq/e4+HODxJVR3oexdgEnMpOWX0GXMpA0nxadKtHGeFd9aKAiZUg6iGUghgRrmBEgyNQOU1T+L2lsi6l8E2bpz3AoJKXI1uIqDVG0k7qwOtZWfA4PZbGtgz60re4q4vxDucbbvNoro1osTmkwchCfZEEGRO5kb0o7Z4/JesNmOZGzRBCkEAt5TOYacitd8bvgkWbpDtGazfUg96s6ars45xzGm+q08Z/WUNu6PGoIkbtEawwBBkfdSlGqZYeT0WXF8YVpAYAFAQQZEGVYGOhiR0aqDjMQe/PefagMVnXQAN66A0LauupygnSYG2+401g9K4xGZtwdN/TzpsMaiLnkckP2xzMJz5TlyllPpr1AJGtVzEnxtJJ1kk6knnJ5nzqZbjBY3H5n50OqSTTIR0gOTfIamPgRr7VlAFTWq7REnWyx8C4FeusDh7qC8NkLG2580bY+kzV94R2h4jYGXFYS7dVYl1XxjzlZV/p60iTiVsKF/V8MQJ+wc25+2Gzc+tPMJ2+uIoGVCBsTnJj1zSffXzNWIxaM+WaDL3wriCX7QuJMGdGUqwIMEENrvRot1Qk/SQ8Am3bPnLD+pqQfpHflaT5sf6imqxXciX9VrvLVAX9I9z/wASR5Fvxqdf0l9bS/5//wA1O5HciXkA9a7LmqXa/SQOdn5P/wDmil/SDb+1ZuD0IP3xUaWT3I/JbA010Y6VXU7cYYj/ALg/k/A1JZ7cYZjGdh6of/ma6midcX7H2UedJe1TqtgmWVs6KhVsrd4xyLr/ADGQQdJrv/mjDNIF066SEuSPfLpVP7dY9nwlhMP3lwo6s2jFlhWAJzCdDz22pWWTjFjcUYykJePYe5csoQrsVjbxHLG8AdYEDoKB7Hdnv2d+48C6FbKDoULQJ659TuPD6t4TeHdoX70rmUk58ogRmhjbH+aNPxqTinbdLaALb3QfFuGChTIO5zBpO8g1nJy+k0HS3KxikuNdXD4oi1cVcqXnmLg07oXGG4jQXOkA7Uh4pwS7h3IdYM67H30mRHPnNGcS4uL5U3MzmVELGbKBrGkTHl0prx3iOHe3ZyyMqMsbEKD+zUz/ADH0K1cTqkyvzuirYbCs7CAdxAG5PQCvQ+0mKtWLa3L6C5iGQAWWnRiBNy4FI25LPrNQ/o+4lh1twE//ANQLmTz8BFsL/D4iSBqSB5VR8XeZ7ua6SXLnNmOs5hM0Dep/2CqluQd3rmXY/Tqp5U24TjQt62znwB7eZeTLnXMG6jLPypThE8Xlsama8pUacwT+fenLgVL6j6DwXHVucTv2QZyWkWZ+0jOzr7C7/wCp6GrHk6V888D7R3MO2a1cjnDDMAdfF5HU6jzmZIr1/B9vLDBGYuGyAMoHhDGCY9CCKZGenmitNLllnAjXn51lx55CkI7c4c6eP/IfvmuD27wu83Of/baflUvLDm1+QVxQ8CTSrtFwMYm3lnJcXVHA1XqpH2kOxU7/AHj/APPWG6uf5D+NcHtth5j9pr/Bp85gVzyQls2vydHbhnnXG+wuIw1g+FLlsEuVQEorGZOU+NQBAzLtpIaJqmLjwGGrAddGYHqDPiHy03Br3X/nPDkgSyzGrAAb7kltKrXafD4G/nzKrSZNyyLKn1Zye8uHnAA8+tVsiguH/suY8rlyeYcQx6OCrALc3V0IKHz1OkjeSaXf8SaGB5yDV1vcEwrMlqxhL1w6lm7z9owUBmMLKhcp5KCI96q/E7IuP+zsCyNRAYkEjpmJI36nlS418Dm/uKVukVy7SZphdRnCjIiBVAlV1Y/vMdyT5n0iu7d9rVtrYS0ZM5mQM6+EaKW2Ht6U0i1dWK8586yp+4NZXA2ekYLsaN3usx8hlH+o0evYlP32+Y/qD1+lG4bjaOoK3AwOunn5EzRYxo6n6fjV1Yo/BQcmB2OytpRAXNtqSS3sYke0V23ZVSZbMfLMY/H61OcX5n5j+la/W/P6n8acoJ+kJcgdcBhSQCbRIMAZgdekBtTRdi1ZU5RlWOWUj6b0LhrNpDKqimZkLr85o9MeOv8A60Si0Q2mSCyh2156K34a102G0+H6fia5XiPn/wCorG4nH5/vU+R3iS2sN6D1yf8A9UR+q/xD5r/Sg14r6V2OKHqBUtSZHiS3VVRmZvCviMLmMDWBC71U8TdvFLdzKqC3qCxALQYRcokkFdIO+Y8tKfYnH5sqnLkJOZoBK6aGdxrA9aha3aMBLoPQD6bf1rG6zLLVpa2NXpMcdOoq3HuJYF2DYbCskHWHbUzGUW1aF8RAnMD/AA66ydo8JczMGVLj9yj3AxLOGBOfu20jKCoI6CfKm/CcPgrStcDHMWOViQxBzEFhtGZlkGTpGvVR2j4/ZhrSqLgOxYk67MdDMlfPnVbG7kqLORpKmygY9TmkDSBU2Cxihl71TcSdRs0HmGjcb69KJTK2cE+JcsDqp3g9QY06GeRoC7YgyOtX2r3RUUvTDDxnumjDnJGguKCHbTUydVnX4cvvSw4gkgkkmZn35muk+Ppv/pNTjDIgC3NGbf8AgEaEj1gx0B60vgbsC96Rp15H89DWw4YROXn1B8preJtkPB3gf6RseY867tYQ0atgyaW4ywGJS2QSgYxHLQ6a1a8Gme4q5gGNoXP3gJMxsNcpB6VTRagE9BNE4K4ylXDbAR90GdxGkUvLh1le0W42NYDyIMgqjDTfLzGnn/aI5CwBYk8josDLzI0HL513wfDi8wus2gkZBEaiDmZjtvoNf68Wblq5dNt7bLbhjmUuYI0BygnwmQJ6nesxqm0/QSiju5xdbQCk5o0ILLmmDAJC6HUdfOab2OIYRmANts0lQYB1IB3Vdjz0iucNwYKiK6DMFEEHnABI5r6aHrR2E4Lcf4XKjzJ/oarTnDjcZoaBeK2iqBrVhWLQIBM5SJjy5afkKcZwxmXvLqlABoN4J5+EE7Qdp3HnVix3BzbUS5J3ls2/kQfqaFw6tccq3jy6TzU7gEzLajb30rseRBaIt7osnZlP1eWaw2SxglhhBJbvL1y4Ao1zMApHpFKBgO54We+wZa6LbplUB2N1rjDMpAJCyqNPRRE6VZL966yYq5cDqt24liymUBmUqtsGOjXHZv8ACCdqk7WcS7hCEXPceUs2+T3GICj/AAgBiegBq9qZeUVRT+yvB8PawV0YvDZrtkv30oGbwjOotspkjIV2I3M6a0q7NYIPcvX7mByWMSw7jMouBNCdmEhWGzgBZEbRXoqqbNm2cRcXMtvNecCA2VYdvSdfb5I+B8Tu4i0957fd2Sx7gGc3dAABmG2pE+/SKlzdM5Y42hBxF+H27hR8DdZhEm3YOQyoPhggc+m81lWVeM2lAD3URoEqXAIJAPMjrWVym6/6d2l8L8HmOC7KWVgtLkQdTp8gNRPWrCr6D/b6UOjCpFuCvQxio8HnZylLlkwc1sP+YqNXH5/tWC6KcmKJs5qTOaH7wVsX+g/PvRWQE98aw3T1odb1YcQTyqLOC1u+dSqSYE69KBF2OVd2+IlDmCZiNh/YUMpOMW6JhG5JDwm29o2XujLtlNwCTMyFJ8MH7qVN2atAgLdMj+O2ROw1C7Uq4t2ssXbNy33VsO6sAQACGIM69Z1ncmqzwbBs1tXGW2gPjuvLZBCnMBpJM6Iu/WJNeZlGU7k2ejhUVSQ94lwG3aCrfu5WtzbkAsShGZCQh8JzHnykVT+IcPCSVYsNwdfTUcj1FMeK9qoKW7HwI2YlwCbjczcUeEyDGUaAEjcklr+oYTFWmvWs1sgTcshv+nA+JcwlrZPMnTnVnGnFeQnJ5PYpWHkEnf01+dbuYhjyqXFYXIxKH32+mvyqTBY1M6i9OQ7so1HnEGdas1XIhu3sQ4J4LH7YUlNOY5x1A19qEMnX60XdxUt4RoJKnnpqD5GoCxJJjXfQR91A+RkbO7n/AEln4sxy/wCCNfbNt/NWlxbjnWrt0kyx1gfLkBWC9HIVKZDTfolOLcqQdo1qbDWxCyTy0k1A18MsQQSdTOkdAInfzqe1agVNahT2RZxgRdAuKciiALeUtoB/ijL5nf3p5bw+gLmNIEaMw303gaDUmk3Y/H2yCjmDm06EQB7kRsevOrPib9vYa+eUknl95rEzuSlpCUdrDbeLViCCRCgAQCVj79OY6Uxs3Rl3BHtr1giZ/vSFAsQFdttlM8uo3qI3SD9oTuWBGvmOf3+ZqnKGpjlJ+xlfx7Oe7WQN2bYqsxO2hOwnqelcpfYPbREKgsBPkSJPmedRYWx4LknMW3IM9ee86mhBnu3VysRmKiDAgFtY1M7+3SmKKSoKT0pfc9Lw+NLvZXKRpcvMMwkAkrbDLrM5jGseGg8Fi++xuJJC5bIt20JXxz4+9IadVLNGnSmFxQrswiTlEHQAKNFkf4poPhYS1YDnxDJnuFSbhYwWcg6l/ESdPbpV+6VFsU8fxqX8YMG4W4gtM9wFvhbMuRSq+SzBOufmKm4pxJMPae44JtoAIUAnUhAAugI1FKuzga4r4lyC+Ic3PhyQsBLa9fhRW9zpQnFE/W71uyCzWk/bXSrwDm7zukIHxAPbB57D1rvYXoK4R2cw92xbuPhVLsoLm8s3S+zli0nVpO+0bbVlM0wkAasPR2A+QMVul65fJ2lHmq3tK770+VAW8WpAgg+4NS5zXp0zzDQZ3tZ3tBh633tHYDQaH86133nQQaus0a/n50VogMD+dbbEedAtd/P50pjwngb31YghQDAJBgnc9dv60M8kYK5BQhKbpEJxHn86N4bxqykl88idcugA3I1kmPzzoTHdh8SxJV7cDbUj5aGNedD/APJuI/7gQiZMOJI57/nyrMzdW8kXFbL/ACX8PTShK6D+N9scI2HfITcZgVRcpBkiM2ZhpEzp/srxFjvuGW1s+JkykoAcxgAEgbtlY69JFAX+ydxUw6HMXbMzALouiQGIEiCDJg9KTcQxVyzcNnSVJ+EkjxBZhhBMrAOwPSqUIR/pfuzRlKXsWCVMGQRp0+dW/sbwi/39q4PD4gApIl1OjDKTOWJnTUbTVTXElmDP4oI0I0gcoEADyFencN4yj4dhmuqj+HPZWHTqIJI5xpr0Oxp2aTS2Agk3uUXjV23bu3UQ5lDuoPLKGIEfLSkrNNXXG/o1uZe8w7rftnUEeB45Src/IH2qsY3g72iVuKyN0YEH5GnRepbOxNKD4A7a6+x/01K352qIaH5/dUjvpXBkbjX2H3CtNz96zPt6V1uK4hsyzicvKirfEh0o4cNwZEjFsumoew2/8pNFW+z9hlOTEZ3CM4bwJbGX7JDNnkjaBvyjUQppEPGn6A+B2XuXAE0MzmOgUCPFPkf6V6M+Lg6gx5/fpvXm/AMTcFxERimcqhI3gkA1e7jusAwDrqCdeR1PPTXb8c7rblJJintuM7WJUSYI8oBifLfr1ru7xG08iDOh1HTpzpOcc3PUc9+p2IP1ru1fXQnMPMEyNvKGFZ+j2cpvgLGZD4RmH8OsfIn66ffRHDbqHEWm0BzgZY3bYET8JkjqD1pVdKx4dROsEg7DUEaR8qZdnLQbEWybmimSC5Oqy3y02OunPka2QzHJ3Ra+Id61rIs58QzANoDbt5hnYhjMi1t1aKl4paiyuGteENltgglctsDM5BXWcq5dI1ca0UMUO8tJCklGYMT4gqm2CADqZzfSuBj0uXboWZt5FMgRmYZyFPPwlZ86tGi0KcXcWxbIJMIFIAljAhVA3JmAIqPgGEKW5cIt1v2jhLeTVxOVpJJysWE+RrviSrcxa2jMKovPDRIBYW1IBknOA0ERC0RxhgltrjPlQBs55RHPmIJ3qN1sFyEtfE7CsqmDtPccsy27TLndVbOdVV2UHRGGoHU1lHpYOqJ48reU0bgbbsYFwqN9/wC9Bk0fwhoc8vCfLmK1Y7szJuk2O8OpUaszebGfl0+dE23/AD/f+9CZvz/dq5/WYB8pHPz58qfknpjRSinJ2wlsQQfT51J335/2pY1yT+fzyo3AcYVTC2VxD8hDMfLQHL9KXjytRthvFcqQbg8O1xgFViJgkDYczP4kVfcPfVLaoiFYEAGJ9SQT6z1qj4T9ICZRmslRtCEb+hApjh+2uFY6uyn+JDPzE/n51VyzlN7l3DCOPgtYvkiNh5fjz+lcpcMnwEmORH1LEUuwPG8PdIW3dRmPIHWNzpTEuNvp1PX8/hVSSLUTT3yN1bX+GfbwSfz8vMe1uF73iLBdJFueRACqCYaD7b16nbQHUmqDxDXi16JjIZidBlWZiNPn70OHxbf2JluqKnwrhSuMz3EtrMeIEkxqQIEDTr9atvDMNZtqVQ2id5DMzkgEiQGEHf7IFKuB8KS7h0JuKpDNod9/4SWOh/dgedOcBwPunNzPpBk+IamNs4tQNT9o8t96sZJXtYuC+EKsfxS5h8VcawzIVs25A0VoC6Oh+IQfUbzSbtH2rvYwjOcqjZFPgB6x/vRPHrQ77EREKloD/KkREjYfvfOq4aZiSpMjJydCpAx/M1HbNSKRThZwlSCKiU10prgWYw++uVE10x29/wClchfOuJHfZzB95iLSLqS4geni5+Qq/wDfr8L6DUag7jQiY0I2rzCxkVA5uDNMZIbNHJpjL9ZplguLsnwmVJkr18/I1Wz9O8u6e6FOThwi8nh6z1B5yZHTQHX1rq3wydiAATrI9pj8+lK+FcWDH9nJMa2zq0cyOuvT1pz+ptdEqj6kfZPyKnRvX61lThOLpjIRjNbIhuYABQZG52jzJEroKadksKhxC+IZVJJiSCNlB9yNPXzpXd4HiRr3f/sonXoTNMOz+AxNu+s2yFJQEyNAGBkFT5Rz3olGS5JjF614lnxp7u5iMSTC2hCTlylQBcfXcZmgGem3UPh+CNq0WaGdtXcsSM0DMROsBVHy86lx2bu7dmATdaT4TogfMxIB02VfPN7UN2mt57K4ddHuPoVIUoilc7DXTwEqI9KdHc0Qfhl3ObuIJhLh0JUg9yqKEPXUeL3ovtRxJreFc28xuO3dW8oU+NtZOb/ARz/DrB2wMOusBbXSNl5DnoKTYfCHEXFxN5V/6dvu9TmEO7BiORKnaTz1ol8kPihjw7DJbtInd58oy5iqyQNBMeVZRVptN29tvurKCyD58y60Zw+5D6dDQQqfCqCwBMDWTty8617rczmrVDR8WBuR95+Vd2kuXJhIB1l+nVVHpUVq+lv/AKayf3joDPmdflFH4PEAOjXZdQQSoYKs+kGTHXy9KCeSwIwjEs3Z3sNau282IzkzIKnKp28JtkQY1MgjeNeRuOGD4dANzxPoqi2AVX7THKx56T6xsalTt5hxZJC3JVCQpWJgaDMJA9Ty61QcZwfE4vFFir3C+UsyrKpmUFV0MAAQACaQnf1MsKv6Rt2X4HZxGHfOuousAyhs0QOYIWJ6micV2BtBTDuI2LZTy6W1Y/UVX+x3EGt30UswRmjLmAXMdpzaDXTluK9FPiBGWI5oS28/E2cipm5RfJKpoA4ImFwa5Q4ztuz+BnjkA+yiRp7meT3C4hLmodW6wwPsKp3bbDB7doSRN0CS2aJkSSAJ3pE3Y25ujI3OfGg+dxFH196ClLdsLdcI9Ta/J0+fT8Tz/OtDvWx/xLEmAYt88pgnL1OhHlqPKkOH4Zj1kIL+mv7Ms3P+AkUPwa/ct3nDAy4IbNuDqQSSCQZGu3OpWKk2n6J1cWWrsZiSMKq6xLEQbk7kHRCo+Zpg98A6rBO7AICPcC886dRVd4FjTbwqERBMAOguL8fjhXXLqCBIJOvtRtnijXL6j9moKMTkUoNCf3RI0ABgR6UEo7tkxktkIeOXJu4oyfsCDvEAbmDPtrJ22NeNPeLj9pij52xoescjqRpv6dRSGrWPgVLk2prqaxDWyaYCcCpO829vurkCpSg/PpXAs4n+v9KtHZ79G+LxLKWtNatE63XAUAdQrMrN6CiP0cWsK19lv4ZsSxy92Aruq75y6ofTcEaHavZjxVy7WjhwttdVaJVtdNAIB5xvtVfLm0bIsY8aluyncP8A0F2A03r1xwCPCAqhhGokFiBOnI+m9WnBfow4daGmGVp5vnb/AFsYpocZd08E/wAun1Ndtir0f9PTzA/GqrzSfssdqJ1g+z+HtLFq1btg6eG2qz6kCT/ap7mBtncA/L886Xtjrw/cHqAI984oe5xdwYz2B7rP0agcrDUa4D72DRemk6SQNY9R9KDdkUEjJpro2umv7vlQn/Fm1m6oHIIhb5wDQ1ziKgNLXW9LZg9ZBXaltsKhnbKXX0HiS0snoLniA9ZQSCOlKsdh4uPeJB/ZZQI8S5O8JM+ef6UTwW6SLz/+S6Ms/uhE8PlGs+dKBeNxcReP/dPhkQe7Hhtn3VhRxIaoB4pmfucONQwXPmBjLaKNA5HNqP8Aamlq7CBTMBgAI0AgAKI5ac+tRXcZOJe3EQiMdNJZmiPYfUVEL+a9kBcBFDMRGUlmlQd+SN86IAa2MTbKiGU/zfPbzrVCcKsJasonhaAdSBJkkz9ayos48DY1PhSM4nb89aHNEcPcC4pO0/0Naj4M9ocWLZb4dBzJEmf4Y5aUaLQWHuENlCj7OaBsFXST8z1OtYmK00BA++sW9PP6TVFyYp0M7a2bdgOzBmykZSj5kJEQdl32Mn0oPGdoMXcWLKqigfHGVoHmzGPUUMMSJ0ifTX0mNNvKttcYx4j6Db1/ua7+6C7rWyFuD4Vl8TtBGogxr1nfz0/vVpbjdwJJvOI+Et4lMD9xvD66c6TIzdfPqa7dlAllLHSJOny2J/CulJye4vW7JcXxV7y2yzCBdTxKipAB1OgUcpnTnVlwbKxhWVj5Rcb/AOgDVRv3gxJJIGwAmNwIAjp9RUdtNZZiF5SJgzHM7676b1LjaGxzOJfGtHUE8ti2c+yaLNVXDpF3Gaxouk5Z+L7K+E/cJqDC429oLVxgI18RC79Pbb1ohLlwZkyjNeWWOZfF+7odRB8xMioWyaGrMmb7MYdHwgzgCCfEWVRoZjVTJ221+dMcLwq0jM8MZXKCB4FB+KC1wEyDzX2pdwjEDDL3R+ISS2ZVYkwRDGdI6UzXiNtuTaTJAFyBAYybjALuQfQ+tTK7dDIyiU3i8d7ijpunkeWwGkadOlIzTniazcxJ5eH1Oqwen+9KLdhmPhUnUDQE6nYadatQ4Fye5pTWy9Mv+XboQs6lTIARgQxnmBG3melS4vgORRJIYTMjwkaxlG/Lc9RU64/IDaE2aiLNxmIUCSYAA3JOgAo+xwZWPifKugkKSdzJiemvvUFnh7A5gwUrqDJnMCCIjY7GanWiNUT3Ds9wzGNZVL+TDKLYQLbuF3kKFzECUUwJ0Jg8qJ4T2fSyXRsddv8AiBhrzK6aAZWy3ADtI0HPSqp2M7OcQuEXcVcK2+S3ApdvWRmQfUzsN6c8L7J2MC7t37ftSNHZfilvhJgkmdtTpVGaptF2L4LC2HtDUmfW4z/cTXBezyQN/Jm/1GhbfELMeEoT1zZvXQa89uU12eKgA5B9wHnVdscT/rAG1pRP8IE/KtNizuAR6D+w+80ufHXGKzdCj91BLH+Ykz8hUmXKNS2v77En5Tp6VHJJM2JzaE/nzy0PcAHIefn6SZoO/wATS34c5LawqjXfoNh5kgaUKcbcaYAtr1JzN05eH6tXONkoJxGKdJynLI1mco0gExEEddK7u8WtNZy2hGXIMu+gZdFPMQKVuP8AySROhJmfMLpB9NqFxGJFsRE5p38R5ddgPaKhJoN00Edmw1zvMTczK92W8RBC2pPdqCRpEn5Cp+C3SbDXYCtdbvDlE+EyEEkawFj3pZhOOFQNVQAAZTqsfZEEj6UywnFbSWUtk7INvh0kSI0Emfl5U3U3yJ0jEk8tq1SZuN2//Na+R25bN0rK6iDy/jloLdYKAALlwQBAgNoNKXqdaysrVKATgrpzbnfrTJbhjc/OsrKRkBZ1iLhkancfdW1YwNayspbFy5I7d0+HU79a6F0nLJJ33NZWUUQGd4xoaOUiobJ1HoPvNZWUUSUHcBunvBqfj6+YplaP7Jj0DR5fFtWVlIychxFfGli8P8I+9h91T8PMMsaSpB8xIEH2rKyjyfQiGEcXtgWxAA+Hl1UTRHZ0RauEaHNPv3Y1+v1rKylT/wDMmP1CviN9s3xHQaanTTSOlQZyWuST9oexBkVqspkfpAXLB7jaH+X/AOpo7hNsMl6QDCSJEwZO3SsrKYcGcZ4xfzsO+uxmbTO3X1pDevs2ItlmLHMmpJJ36msrKHGaEvR6kG8Z/wAP3TFTLebTxHbqelZWVVjyOY14XcJSZMydZ1pD2xvsAxDEGBqCRvvWVlEd7AeHrAEaSJ94GtH4Qy4nXXnr1rKylvklAPG3Oa4ZOmg8hGw8qqGAxLFtWY+KNzt0rdZT4gyBluF7loMSw1MHXWD1pVeYgmNNY9qysq1HgrPlgprKysox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6" name="AutoShape 12" descr="data:image/jpeg;base64,/9j/4AAQSkZJRgABAQAAAQABAAD/2wCEAAkGBhQSERQUExQWFRUWGBgYGBgYGBoYFxgXGhoXGhcYGBgXHiYeGR0lGhYdHy8gIycpLCwsGB4xNTAqNSYrLCkBCQoKDgwOGg8PGiwlHyUsLCksLCwqLCwsLCwsLCwsLCwsLCwsKSwsLCwpLCwsLCwsLCwsLCwpLCksLCwsLCwsKf/AABEIAMIBAwMBIgACEQEDEQH/xAAcAAACAgMBAQAAAAAAAAAAAAAEBQMGAAECBwj/xABCEAACAQIEAwYDBAgEBwEBAQABAhEAAwQSITEFQVEGEyJhcYEykaFCsdHwBxQjUmKCweFykrLxFRYzQ1OiwuLSJP/EABoBAAIDAQEAAAAAAAAAAAAAAAIDAQQFAAb/xAAtEQACAgEDBAEDAgcBAAAAAAAAAQIRAxIhMQQTIkFRMmGRgbEFI0JxocHhM//aAAwDAQACEQMRAD8A8XJqM1JcNRVxxuu1SuAKMS1UNhHFlNZ5VPlqXuBpDKeo1EepIA9xNctfmYA122kAdaBsJRZtErjG6LHWiQUjRgSN9x942qCzaLMGPPYeXWoshg9vCEQ0T1HlW8bfnQHf8ijsS0KeWlKbVvMQBuaJb7sFjLgVnVnOwECdix/trRvD8I17FSPgUgk+QP8AU0LiDkTIu4AHsd482P0NWfspgGS1mdYLnY7wNp6azVjpcfcyL4KvU5e3jb9jZVrYSplWtxXoaMDUDm1XLggaAt5Dfz+VEkVJYXUmCfC+2/wN+fahmqTaJg7kgS2wIBGoO3nXWSu7Y0B962VqY7oiyHJW8ldBOldhaIFkRSuGtUQRXJFdR1g5t1z3dEFa5y1wSYOtgsQANfzJJ6Dc12vDGxVz9Vgd3bU3cQ6kMbSoSLmizmfwlV8xtCyXnBOCtday1u3nJchmaAtpdQXVSJcqsmQQMxUa5Wh7j1tYDDFCkXsZcc3FXVjbUM9xO8A+FLI7vMerNzNee6/qdcnCPC/c9F0HT6I63y/2AuzfDTxB1yvGBwxtgJ3eXv7i665tQqADTXeDrNH9ublm/dTBO0IltsViNdAiAi0hgg+K4R4ZE6dasl/iVuzafEsSLaWQWRWzIuVWuHINFJIaM2kwlJ+xHZq3esPisRhsmJv3Lj5ri5rir3mayQH0GUKpEDXKKzEjRcqAMH2HtYa2mGRnNprve32LAM3dgZUJiFTNBIHJCJ1pfgmHFeIYlmuu1nBv+xtIQEYurW3dmGplkMa7HeCZm7SX8TdQ4K2UW9fF0OWJYooUXHgJJBY4gJPICRNOOxfA0w93Ed0qKhFhAyjRyli3mYRuC7n1OtBe33YT5M4RjgFcP4bneHOAZCu7mLYYAZiqNbE+Y9BQe1HGmxeLODVbgQYtBddCZyG2LeTSdNLhJOlWr9IfDMZda0MDdVQxztqqeK2yBX7xtTBCiB+7zrnsJ2Tu4W7jzdui6zG0C+uYvk7x5nf/AKo1nWJ0okqVkSfCFeK7XYDDEWLhcNaVEPgufZRQNhB0A1Gh3rdX5sOBplBjmR/asoVJV7/IblP0z5UbetAVhqextOn9avlFEmHAHIE9TMD0A3P08udGrdEMuZfJu7A9vCCddtdPSgbZ94+tFW7qkH9mPF8PibwkbmJ19+lAxiZtHUwfh0M6Fs3kBBPXeB5iorjKQACwO0EDKBMiCGJ1PlUrY5CDFsCQRAZtD+9rPyoQOmng2EHxHU8jtpXIm2atCTlG/mJ/tTMMV1zTpHiQAfNDp6moMJdVUJ7syNzPxa7Dw6fWuruKLeBV8RiDOgB5RGunOfaoZBl8F/CBDaSP6+Y86CtsLd3Q5gJ99KMxlk2wNYYbHy2YR01FF9luFC/eAK+FQGbp0A9/xo8cXN0vYnJNRi5PgM7L4R3vS6nw+MmNJjwCfeaumWiBb+XStFa9BgwLDGjzvUZ3mlZEq1vLUoXSsC1ZsrEAWu+5OS6QTpac6EgmRlABGuub76lW0SYArsM4QhQo1kkzy0AmI39fwpdZ1EccGvbL/RYJZcifpC+xqikc1U/MCustSPYWyAMwALQFMkqd8skajpOo2rorTOnzRywTTE58UsU3GRAUit5am7us7urNlcgKVsrU3d1ht1x1g5WpMFgWu3FtroWMTyHMnzgAmK7yU87L8IN1pFx7S5stxlyiR4CqAsCfETBIjQHmNK3VZu1jcvfot9Jh7uRRfHse8JuJYtWry24N91s2wwhhYHeMpYEZpIDMQdi+uxNV/GMcfir5W4r2bRsYVVhtbly/ba9J+0AltwR0eOpL/Gp+tYkKuVUw1jvbTyXtZrjsqNkBGYratNEmJc8tSR2d4IbNiwHy53vm8xHMslxhJPMe9eUbb3Z6xJKNCntDhGxONw2CNi5+rMz3r7FyBcGW6FUwRoWGaJ18OggVfLKqBK/ujy0EkD6/WqpieIXDxEgR3WFSWABa7ca+paF+yFC24HPX5WDG47LZuOBJS2zRtqFLZZ9qJNXQLj7KtwbG2LvEcRcVCHLdzbZlIHeqjtfCkaHRp13ymNBTXg10d3Kmcxdxy0LeEa/wgVQ+GcTxFrDDGFbaNexQvKPjVUxMJyIOYd5zNR8a7b3MNgRlNu1iIP7M5WhO9yKI2J7sBpHLXalNNyG0krObSWuKYu/dc3LlpRaW0j5lQKyKzEDQn9opM+c9ItfAOMeO6l6FvXHu3YSY7tRbRTJ20UaHz6Ul7J2ms4ZLDEFrcgkTl8fjGUkCdGFc8fvXkRmw5UXMrL4hm8LRIA6nKKhu2EobF3OHHn8hWV8/4j9IHEyxnEOp/dCqseUFdKyndkr92JUDXVutss13lEQN6tFdMmkR61Gl6FiBqDvOh6iD981LYUTrv8/kOfpvUb4cs2hX/Mo/1EUIZwhH0qU3RA8KrEDSZbzJZj9IFdf8O2hgTroNRA3OYaH2mo2M6LrGpO/5FSdYRjcbK5MqgjSQTqPMTHyArrCytzXUlQR7kR9K3hMGuYklWGuXMQs+cOR8vvpg3DDlNwsGOx7vxhAPs5kBQHqSwjzoH8IgWYzEl2jeBGnM/hXofZDhXc4cSGDP4mDCCOQH0nXrSnsn2a7wpdZMqKcwJGrsPhCz9hd5+0fKr2tmtXo8NebMfruoTXbj+oMErfdUX3Ncm1WnZkg3d1gSiBarDaorIoYcPa1bss7kZmzeZCrA0+f3VUu0XaS2hcW2nvIaGksu3wtMgafCdpkEbV12h4XdvxbssubSVLZZBJAJOwA8+tVDj3Zu7ZaGM5FRWIEqGImJJ2kkexrzvUwbzNyPR9NNLClH0bxfEjdMFzGkKZy6SNjpzq08Exhe2oYSfEM3kuWJ9Q2/lVG4bwm5duBEKyesgADUnn0r0Lh/DRYNm0DJy3JO0nwEmKudLqT2VIo9Xpa5thmStZJoruazuq1rMoFFqt5KLXDE7SfamJ7K38ubL7SJ+W1BLIo8sOMJS+lCF0p7iuL9xhsPZzBbjW790Du2YwqOUPh0ABclieh20radlbxPiARY1ZiIA57TR+FsMp/Wr3d2os4lkyrKJbIw2VthMkMxDGTmjUCsn+JZoyiopm1/DMUoycpI6xFqxg8DiyrhSlkIxYyFfugUBB+ElrgOUaDMu1MsJiClu2rsHa2mcMSMzqqQzEAQhlyIEgaegrfaS+WsY3I5GfGohyJmhQti0waQQNvi01jWm/acubVwW7gtMU+M5YVR8ZMqdACZ0rFN5KxJ2LY3UvYp84fFXC4W40xZBbugOgCvG8V1+knja2sE9vvbitegLlDTGZM4zjRVyEyDvJ31pf2DxA/VbQVlbJnt5xIBg5oBYAkbeu9D/pBxy/qrIzFDmUIw3LZoKiNv2c76QTUJ+YTXiM+M8L7rhl2yDmW1bBtsdyLQDqW0iZTl5Uj7c9n7TYd75VmyujQpic5t2zuIghR6GnL3VGEbDT/2XtIWJZn8FzMTpyA68x6VUe2PHku2cJh+8dO8W01wj4GtOognXXK4Bg9K6G7VHS2juNuzPEmKhbmVXIUAA6wttQd9yCNSKY8RxmVZOxZV/wAxgfUilDqREHxKE181kEx8/nQPaPHt+rXQXCtktsusHMNWid5KaetKW7oPhWCYvtjhs7Z+8DAwR3anVdN83lWUkwvZVsQgvG+JueM+A/EdW2MbztWVZ/lrayr/ADH6Kypmti8q6RNQtcJ0rQWrVFUke5m3+Vd277LqGIqIN01NSoump/CuOs7GNffMTGokmQeqncH0rp8ezgyWPMyxMkbctT6zXLA7LVy7H/o/e44uYlCiDUKd36afZHnUxg5ukDPKoK5AXZjspiL65hcNtJGupmD4iq7TynSr3Y7I2VjMGuRt3jM4B6hD4B8qsFnChQAoAAEADQAeQqXuK0seGEPW5kZeoyZHzSAlsVIuHotbFT2sPvt7mPvqzroqaBcMPWjh6ZPhvOuGs6Vymc4UKr6lSJyhdiSYM8o0ipjh6kx9oBRImTEaR8LnWfSuuIW7gtuLMB4hZ20O3lt/tvSnlktVbjI4otxvYWYm/ZVw5YWyqxmKmc2aen8XPoKpPaLj9u6xFuTIIZmkZhJKnKSRzOtS4vCXbpi/3ilnuEhQGYBEViwVZzDcQPWqhxHwGEbMDInbT0PPy5ViqTnLVJ2bzgoLTHYsvB0TDXsNcuPrdRmICklQ+ZbQhZJzRO3MetO+L96l5MRkVFT7LvDOp0nmoJBIidI1rzbE41nJLGWaPaDIgcgBoB0pymHvPZwxYwrllSQfhBVQYnqTHv1p6yzSUbEywY7cmvVHqWAxKXra3E2broQQYIPv61Lg7RdFJEFgDHTnWsHwFMPYs2yWYrdQk7SxbU76DWIqz9mHtG1a03tI2sfujn/atHvyXPwZKwKT5F2H4feQBlUwOeU/fFMm7QEJBEsOmg+VWEt0YDprJoDGYdG+KGPpH13pHdU35ouLC4LwkJbvaO50pbxfid10ZUDBmw+K8S6gGLDahtz/AEnmad4nA2ohSV6zr99QYLDILrFmzDJlBgABfHmG20XCTr9kUnqoRnjuCqt/0HdNKUMlTd2c8Xw+Rcau4ZTfTOMwzZRAyLBYK9sHqcwHKk+M493mC70OFbuFuM2XMPGsOSmsgGdNNqHv45nbDXGAllv4S4VJUiD4CEflmE66ieYNL+GYG5+rXMKzZL1rNbYtD6EN3ZMgZlKMPFA2NY1m5HYF7J2GXBWSuUEqdQNTqRJ28QiDvqvOlPbXiov4rD2bd1GAuAuu4W4IEMdtpEU97LMUwpsOrLesZc4aIYPJDKRuMo1/iB9arHa7hyDGWGBIe4ykkajwaGRIMxk9gfSpjtN39yW24luXGMLZdIzQSARKyBEESJgiK8/x+N7rFWO8Ia2ttLaDKNbLA7nnDVdRiSoaRlh3I1+yTmB+R+lef8euFrlq0GEWzkiACrBiBqRsygEAmJnauwrdo7LwmXazbhRrOVYJO+5AmqF2ut/tgFXcFgftHqPbLPvVoxF/LpqQCNeficAz6BvPQVS+LY03MQWUkagQx0DAAMN4AkUeBeVgZpeNFh4UGSygFwxE6D97xRv51lA4Y5kBLcug5aVqhcdyFwVgisCU14b2Xv38ndKHzz8LKSkGP2mvgHPXflXonAf0RW1hsTdLnTwJ4VnoWPiYemWtFRb4M9ziuTzbhXBr198lq2znnGw82bYe9PsT+jvGrcVFthwQDnVhkHUS0RH15V7VhOHpati1bCqi7KAAPp99TixTo41W5Xlmd+JRezP6M7eGcXHfvWABCkeFW5kfveUx+FzW1TCzaX7QP58qmK24+D7/AOlNUlHhFeUZT3bFPc1IbNNstsx4APOSPurorb2gj3P9RRd37AvB8NChbc1ILVMxggZgx66n6V3+or+8Pl/euWVA9iQp7upVwylZZ1X1kCOs0XcwmuhB9ooLjGHuLafugGePCJGvlrp866WTbY6OLy3Kt2nxxcZLAzMhDBtlLarAzDXRjrprR2M42Age2jZSoLZkJNsmNDHh0mZ2jUTXnnF+1V5mKuLlrUyAhU6/vDmI8qTYbiept2gWDq3IjUK4UQdydoGuoE1mPJkdt7WaqxQpUuC5cZxlkKe8YXD4SAjBXWdQwgBlPn/eqtxl0xKOzDLdSCLhIDXlJCnOo0LiVOYDUAyOdK8fw0oZ70NrrlBGUxqpVwGHSk9/FMTB1AkdKmEK3JlJydDvs72Ru426ypotsBrj7hQdBA5sTsPWdq9I4pwnDDDizf8ADbtIoQoRnWBAMH4jJJIO8kwK8s4P2ku4dXt29BcKzGhkSBr/ADUz4zh8Sjlb0h/Nyw+a+HSoak5E6lGO5cOE3lay9nD7i8rZ8pnuwoCs0mSxcEATprsKtXCcZbw9pLd26i5QAuYqpjQbDQiTy5EdJrw/Bdor1twbbFdCNzqDuGncaD5VZ+zXB8XxG9lL+FfFcdjOVSeQ5knYf0mmqU4ztPYrzhBwaa3PcMJaEz4vb/apmVQZhj5kE/fQtjCkXYzERaUA6nQuwjp9idp1NHKg5szeQ0/GrTlZWUdKoFu4thsSJ/hAoO5aaZPz0Hr60yuYMESM3uRP3g0Pdsjlmnz0FGmqpANS5f7iS5w1e5No73NVbxFhfHiDFyCFzFFboTI1kCq/e4+HODxJVR3oexdgEnMpOWX0GXMpA0nxadKtHGeFd9aKAiZUg6iGUghgRrmBEgyNQOU1T+L2lsi6l8E2bpz3AoJKXI1uIqDVG0k7qwOtZWfA4PZbGtgz60re4q4vxDucbbvNoro1osTmkwchCfZEEGRO5kb0o7Z4/JesNmOZGzRBCkEAt5TOYacitd8bvgkWbpDtGazfUg96s6ars45xzGm+q08Z/WUNu6PGoIkbtEawwBBkfdSlGqZYeT0WXF8YVpAYAFAQQZEGVYGOhiR0aqDjMQe/PefagMVnXQAN66A0LauupygnSYG2+401g9K4xGZtwdN/TzpsMaiLnkckP2xzMJz5TlyllPpr1AJGtVzEnxtJJ1kk6knnJ5nzqZbjBY3H5n50OqSTTIR0gOTfIamPgRr7VlAFTWq7REnWyx8C4FeusDh7qC8NkLG2580bY+kzV94R2h4jYGXFYS7dVYl1XxjzlZV/p60iTiVsKF/V8MQJ+wc25+2Gzc+tPMJ2+uIoGVCBsTnJj1zSffXzNWIxaM+WaDL3wriCX7QuJMGdGUqwIMEENrvRot1Qk/SQ8Am3bPnLD+pqQfpHflaT5sf6imqxXciX9VrvLVAX9I9z/wASR5Fvxqdf0l9bS/5//wA1O5HciXkA9a7LmqXa/SQOdn5P/wDmil/SDb+1ZuD0IP3xUaWT3I/JbA010Y6VXU7cYYj/ALg/k/A1JZ7cYZjGdh6of/ma6midcX7H2UedJe1TqtgmWVs6KhVsrd4xyLr/ADGQQdJrv/mjDNIF066SEuSPfLpVP7dY9nwlhMP3lwo6s2jFlhWAJzCdDz22pWWTjFjcUYykJePYe5csoQrsVjbxHLG8AdYEDoKB7Hdnv2d+48C6FbKDoULQJ659TuPD6t4TeHdoX70rmUk58ogRmhjbH+aNPxqTinbdLaALb3QfFuGChTIO5zBpO8g1nJy+k0HS3KxikuNdXD4oi1cVcqXnmLg07oXGG4jQXOkA7Uh4pwS7h3IdYM67H30mRHPnNGcS4uL5U3MzmVELGbKBrGkTHl0prx3iOHe3ZyyMqMsbEKD+zUz/ADH0K1cTqkyvzuirYbCs7CAdxAG5PQCvQ+0mKtWLa3L6C5iGQAWWnRiBNy4FI25LPrNQ/o+4lh1twE//ANQLmTz8BFsL/D4iSBqSB5VR8XeZ7ua6SXLnNmOs5hM0Dep/2CqluQd3rmXY/Tqp5U24TjQt62znwB7eZeTLnXMG6jLPypThE8Xlsama8pUacwT+fenLgVL6j6DwXHVucTv2QZyWkWZ+0jOzr7C7/wCp6GrHk6V888D7R3MO2a1cjnDDMAdfF5HU6jzmZIr1/B9vLDBGYuGyAMoHhDGCY9CCKZGenmitNLllnAjXn51lx55CkI7c4c6eP/IfvmuD27wu83Of/baflUvLDm1+QVxQ8CTSrtFwMYm3lnJcXVHA1XqpH2kOxU7/AHj/APPWG6uf5D+NcHtth5j9pr/Bp85gVzyQls2vydHbhnnXG+wuIw1g+FLlsEuVQEorGZOU+NQBAzLtpIaJqmLjwGGrAddGYHqDPiHy03Br3X/nPDkgSyzGrAAb7kltKrXafD4G/nzKrSZNyyLKn1Zye8uHnAA8+tVsiguH/suY8rlyeYcQx6OCrALc3V0IKHz1OkjeSaXf8SaGB5yDV1vcEwrMlqxhL1w6lm7z9owUBmMLKhcp5KCI96q/E7IuP+zsCyNRAYkEjpmJI36nlS418Dm/uKVukVy7SZphdRnCjIiBVAlV1Y/vMdyT5n0iu7d9rVtrYS0ZM5mQM6+EaKW2Ht6U0i1dWK8586yp+4NZXA2ekYLsaN3usx8hlH+o0evYlP32+Y/qD1+lG4bjaOoK3AwOunn5EzRYxo6n6fjV1Yo/BQcmB2OytpRAXNtqSS3sYke0V23ZVSZbMfLMY/H61OcX5n5j+la/W/P6n8acoJ+kJcgdcBhSQCbRIMAZgdekBtTRdi1ZU5RlWOWUj6b0LhrNpDKqimZkLr85o9MeOv8A60Si0Q2mSCyh2156K34a102G0+H6fia5XiPn/wCorG4nH5/vU+R3iS2sN6D1yf8A9UR+q/xD5r/Sg14r6V2OKHqBUtSZHiS3VVRmZvCviMLmMDWBC71U8TdvFLdzKqC3qCxALQYRcokkFdIO+Y8tKfYnH5sqnLkJOZoBK6aGdxrA9aha3aMBLoPQD6bf1rG6zLLVpa2NXpMcdOoq3HuJYF2DYbCskHWHbUzGUW1aF8RAnMD/AA66ydo8JczMGVLj9yj3AxLOGBOfu20jKCoI6CfKm/CcPgrStcDHMWOViQxBzEFhtGZlkGTpGvVR2j4/ZhrSqLgOxYk67MdDMlfPnVbG7kqLORpKmygY9TmkDSBU2Cxihl71TcSdRs0HmGjcb69KJTK2cE+JcsDqp3g9QY06GeRoC7YgyOtX2r3RUUvTDDxnumjDnJGguKCHbTUydVnX4cvvSw4gkgkkmZn35muk+Ppv/pNTjDIgC3NGbf8AgEaEj1gx0B60vgbsC96Rp15H89DWw4YROXn1B8preJtkPB3gf6RseY867tYQ0atgyaW4ywGJS2QSgYxHLQ6a1a8Gme4q5gGNoXP3gJMxsNcpB6VTRagE9BNE4K4ylXDbAR90GdxGkUvLh1le0W42NYDyIMgqjDTfLzGnn/aI5CwBYk8josDLzI0HL513wfDi8wus2gkZBEaiDmZjtvoNf68Wblq5dNt7bLbhjmUuYI0BygnwmQJ6nesxqm0/QSiju5xdbQCk5o0ILLmmDAJC6HUdfOab2OIYRmANts0lQYB1IB3Vdjz0iucNwYKiK6DMFEEHnABI5r6aHrR2E4Lcf4XKjzJ/oarTnDjcZoaBeK2iqBrVhWLQIBM5SJjy5afkKcZwxmXvLqlABoN4J5+EE7Qdp3HnVix3BzbUS5J3ls2/kQfqaFw6tccq3jy6TzU7gEzLajb30rseRBaIt7osnZlP1eWaw2SxglhhBJbvL1y4Ao1zMApHpFKBgO54We+wZa6LbplUB2N1rjDMpAJCyqNPRRE6VZL966yYq5cDqt24liymUBmUqtsGOjXHZv8ACCdqk7WcS7hCEXPceUs2+T3GICj/AAgBiegBq9qZeUVRT+yvB8PawV0YvDZrtkv30oGbwjOotspkjIV2I3M6a0q7NYIPcvX7mByWMSw7jMouBNCdmEhWGzgBZEbRXoqqbNm2cRcXMtvNecCA2VYdvSdfb5I+B8Tu4i0957fd2Sx7gGc3dAABmG2pE+/SKlzdM5Y42hBxF+H27hR8DdZhEm3YOQyoPhggc+m81lWVeM2lAD3URoEqXAIJAPMjrWVym6/6d2l8L8HmOC7KWVgtLkQdTp8gNRPWrCr6D/b6UOjCpFuCvQxio8HnZylLlkwc1sP+YqNXH5/tWC6KcmKJs5qTOaH7wVsX+g/PvRWQE98aw3T1odb1YcQTyqLOC1u+dSqSYE69KBF2OVd2+IlDmCZiNh/YUMpOMW6JhG5JDwm29o2XujLtlNwCTMyFJ8MH7qVN2atAgLdMj+O2ROw1C7Uq4t2ssXbNy33VsO6sAQACGIM69Z1ncmqzwbBs1tXGW2gPjuvLZBCnMBpJM6Iu/WJNeZlGU7k2ejhUVSQ94lwG3aCrfu5WtzbkAsShGZCQh8JzHnykVT+IcPCSVYsNwdfTUcj1FMeK9qoKW7HwI2YlwCbjczcUeEyDGUaAEjcklr+oYTFWmvWs1sgTcshv+nA+JcwlrZPMnTnVnGnFeQnJ5PYpWHkEnf01+dbuYhjyqXFYXIxKH32+mvyqTBY1M6i9OQ7so1HnEGdas1XIhu3sQ4J4LH7YUlNOY5x1A19qEMnX60XdxUt4RoJKnnpqD5GoCxJJjXfQR91A+RkbO7n/AEln4sxy/wCCNfbNt/NWlxbjnWrt0kyx1gfLkBWC9HIVKZDTfolOLcqQdo1qbDWxCyTy0k1A18MsQQSdTOkdAInfzqe1agVNahT2RZxgRdAuKciiALeUtoB/ijL5nf3p5bw+gLmNIEaMw303gaDUmk3Y/H2yCjmDm06EQB7kRsevOrPib9vYa+eUknl95rEzuSlpCUdrDbeLViCCRCgAQCVj79OY6Uxs3Rl3BHtr1giZ/vSFAsQFdttlM8uo3qI3SD9oTuWBGvmOf3+ZqnKGpjlJ+xlfx7Oe7WQN2bYqsxO2hOwnqelcpfYPbREKgsBPkSJPmedRYWx4LknMW3IM9ee86mhBnu3VysRmKiDAgFtY1M7+3SmKKSoKT0pfc9Lw+NLvZXKRpcvMMwkAkrbDLrM5jGseGg8Fi++xuJJC5bIt20JXxz4+9IadVLNGnSmFxQrswiTlEHQAKNFkf4poPhYS1YDnxDJnuFSbhYwWcg6l/ESdPbpV+6VFsU8fxqX8YMG4W4gtM9wFvhbMuRSq+SzBOufmKm4pxJMPae44JtoAIUAnUhAAugI1FKuzga4r4lyC+Ic3PhyQsBLa9fhRW9zpQnFE/W71uyCzWk/bXSrwDm7zukIHxAPbB57D1rvYXoK4R2cw92xbuPhVLsoLm8s3S+zli0nVpO+0bbVlM0wkAasPR2A+QMVul65fJ2lHmq3tK770+VAW8WpAgg+4NS5zXp0zzDQZ3tZ3tBh633tHYDQaH86133nQQaus0a/n50VogMD+dbbEedAtd/P50pjwngb31YghQDAJBgnc9dv60M8kYK5BQhKbpEJxHn86N4bxqykl88idcugA3I1kmPzzoTHdh8SxJV7cDbUj5aGNedD/APJuI/7gQiZMOJI57/nyrMzdW8kXFbL/ACX8PTShK6D+N9scI2HfITcZgVRcpBkiM2ZhpEzp/srxFjvuGW1s+JkykoAcxgAEgbtlY69JFAX+ydxUw6HMXbMzALouiQGIEiCDJg9KTcQxVyzcNnSVJ+EkjxBZhhBMrAOwPSqUIR/pfuzRlKXsWCVMGQRp0+dW/sbwi/39q4PD4gApIl1OjDKTOWJnTUbTVTXElmDP4oI0I0gcoEADyFencN4yj4dhmuqj+HPZWHTqIJI5xpr0Oxp2aTS2Agk3uUXjV23bu3UQ5lDuoPLKGIEfLSkrNNXXG/o1uZe8w7rftnUEeB45Src/IH2qsY3g72iVuKyN0YEH5GnRepbOxNKD4A7a6+x/01K352qIaH5/dUjvpXBkbjX2H3CtNz96zPt6V1uK4hsyzicvKirfEh0o4cNwZEjFsumoew2/8pNFW+z9hlOTEZ3CM4bwJbGX7JDNnkjaBvyjUQppEPGn6A+B2XuXAE0MzmOgUCPFPkf6V6M+Lg6gx5/fpvXm/AMTcFxERimcqhI3gkA1e7jusAwDrqCdeR1PPTXb8c7rblJJintuM7WJUSYI8oBifLfr1ru7xG08iDOh1HTpzpOcc3PUc9+p2IP1ru1fXQnMPMEyNvKGFZ+j2cpvgLGZD4RmH8OsfIn66ffRHDbqHEWm0BzgZY3bYET8JkjqD1pVdKx4dROsEg7DUEaR8qZdnLQbEWybmimSC5Oqy3y02OunPka2QzHJ3Ra+Id61rIs58QzANoDbt5hnYhjMi1t1aKl4paiyuGteENltgglctsDM5BXWcq5dI1ca0UMUO8tJCklGYMT4gqm2CADqZzfSuBj0uXboWZt5FMgRmYZyFPPwlZ86tGi0KcXcWxbIJMIFIAljAhVA3JmAIqPgGEKW5cIt1v2jhLeTVxOVpJJysWE+RrviSrcxa2jMKovPDRIBYW1IBknOA0ERC0RxhgltrjPlQBs55RHPmIJ3qN1sFyEtfE7CsqmDtPccsy27TLndVbOdVV2UHRGGoHU1lHpYOqJ48reU0bgbbsYFwqN9/wC9Bk0fwhoc8vCfLmK1Y7szJuk2O8OpUaszebGfl0+dE23/AD/f+9CZvz/dq5/WYB8pHPz58qfknpjRSinJ2wlsQQfT51J335/2pY1yT+fzyo3AcYVTC2VxD8hDMfLQHL9KXjytRthvFcqQbg8O1xgFViJgkDYczP4kVfcPfVLaoiFYEAGJ9SQT6z1qj4T9ICZRmslRtCEb+hApjh+2uFY6uyn+JDPzE/n51VyzlN7l3DCOPgtYvkiNh5fjz+lcpcMnwEmORH1LEUuwPG8PdIW3dRmPIHWNzpTEuNvp1PX8/hVSSLUTT3yN1bX+GfbwSfz8vMe1uF73iLBdJFueRACqCYaD7b16nbQHUmqDxDXi16JjIZidBlWZiNPn70OHxbf2JluqKnwrhSuMz3EtrMeIEkxqQIEDTr9atvDMNZtqVQ2id5DMzkgEiQGEHf7IFKuB8KS7h0JuKpDNod9/4SWOh/dgedOcBwPunNzPpBk+IamNs4tQNT9o8t96sZJXtYuC+EKsfxS5h8VcawzIVs25A0VoC6Oh+IQfUbzSbtH2rvYwjOcqjZFPgB6x/vRPHrQ77EREKloD/KkREjYfvfOq4aZiSpMjJydCpAx/M1HbNSKRThZwlSCKiU10prgWYw++uVE10x29/wClchfOuJHfZzB95iLSLqS4geni5+Qq/wDfr8L6DUag7jQiY0I2rzCxkVA5uDNMZIbNHJpjL9ZplguLsnwmVJkr18/I1Wz9O8u6e6FOThwi8nh6z1B5yZHTQHX1rq3wydiAATrI9pj8+lK+FcWDH9nJMa2zq0cyOuvT1pz+ptdEqj6kfZPyKnRvX61lThOLpjIRjNbIhuYABQZG52jzJEroKadksKhxC+IZVJJiSCNlB9yNPXzpXd4HiRr3f/sonXoTNMOz+AxNu+s2yFJQEyNAGBkFT5Rz3olGS5JjF614lnxp7u5iMSTC2hCTlylQBcfXcZmgGem3UPh+CNq0WaGdtXcsSM0DMROsBVHy86lx2bu7dmATdaT4TogfMxIB02VfPN7UN2mt57K4ddHuPoVIUoilc7DXTwEqI9KdHc0Qfhl3ObuIJhLh0JUg9yqKEPXUeL3ovtRxJreFc28xuO3dW8oU+NtZOb/ARz/DrB2wMOusBbXSNl5DnoKTYfCHEXFxN5V/6dvu9TmEO7BiORKnaTz1ol8kPihjw7DJbtInd58oy5iqyQNBMeVZRVptN29tvurKCyD58y60Zw+5D6dDQQqfCqCwBMDWTty8617rczmrVDR8WBuR95+Vd2kuXJhIB1l+nVVHpUVq+lv/AKayf3joDPmdflFH4PEAOjXZdQQSoYKs+kGTHXy9KCeSwIwjEs3Z3sNau282IzkzIKnKp28JtkQY1MgjeNeRuOGD4dANzxPoqi2AVX7THKx56T6xsalTt5hxZJC3JVCQpWJgaDMJA9Ty61QcZwfE4vFFir3C+UsyrKpmUFV0MAAQACaQnf1MsKv6Rt2X4HZxGHfOuousAyhs0QOYIWJ6micV2BtBTDuI2LZTy6W1Y/UVX+x3EGt30UswRmjLmAXMdpzaDXTluK9FPiBGWI5oS28/E2cipm5RfJKpoA4ImFwa5Q4ztuz+BnjkA+yiRp7meT3C4hLmodW6wwPsKp3bbDB7doSRN0CS2aJkSSAJ3pE3Y25ujI3OfGg+dxFH196ClLdsLdcI9Ta/J0+fT8Tz/OtDvWx/xLEmAYt88pgnL1OhHlqPKkOH4Zj1kIL+mv7Ms3P+AkUPwa/ct3nDAy4IbNuDqQSSCQZGu3OpWKk2n6J1cWWrsZiSMKq6xLEQbk7kHRCo+Zpg98A6rBO7AICPcC886dRVd4FjTbwqERBMAOguL8fjhXXLqCBIJOvtRtnijXL6j9moKMTkUoNCf3RI0ABgR6UEo7tkxktkIeOXJu4oyfsCDvEAbmDPtrJ22NeNPeLj9pij52xoescjqRpv6dRSGrWPgVLk2prqaxDWyaYCcCpO829vurkCpSg/PpXAs4n+v9KtHZ79G+LxLKWtNatE63XAUAdQrMrN6CiP0cWsK19lv4ZsSxy92Aruq75y6ofTcEaHavZjxVy7WjhwttdVaJVtdNAIB5xvtVfLm0bIsY8aluyncP8A0F2A03r1xwCPCAqhhGokFiBOnI+m9WnBfow4daGmGVp5vnb/AFsYpocZd08E/wAun1Ndtir0f9PTzA/GqrzSfssdqJ1g+z+HtLFq1btg6eG2qz6kCT/ap7mBtncA/L886Xtjrw/cHqAI984oe5xdwYz2B7rP0agcrDUa4D72DRemk6SQNY9R9KDdkUEjJpro2umv7vlQn/Fm1m6oHIIhb5wDQ1ziKgNLXW9LZg9ZBXaltsKhnbKXX0HiS0snoLniA9ZQSCOlKsdh4uPeJB/ZZQI8S5O8JM+ef6UTwW6SLz/+S6Ms/uhE8PlGs+dKBeNxcReP/dPhkQe7Hhtn3VhRxIaoB4pmfucONQwXPmBjLaKNA5HNqP8Aamlq7CBTMBgAI0AgAKI5ac+tRXcZOJe3EQiMdNJZmiPYfUVEL+a9kBcBFDMRGUlmlQd+SN86IAa2MTbKiGU/zfPbzrVCcKsJasonhaAdSBJkkz9ayos48DY1PhSM4nb89aHNEcPcC4pO0/0Naj4M9ocWLZb4dBzJEmf4Y5aUaLQWHuENlCj7OaBsFXST8z1OtYmK00BA++sW9PP6TVFyYp0M7a2bdgOzBmykZSj5kJEQdl32Mn0oPGdoMXcWLKqigfHGVoHmzGPUUMMSJ0ifTX0mNNvKttcYx4j6Db1/ua7+6C7rWyFuD4Vl8TtBGogxr1nfz0/vVpbjdwJJvOI+Et4lMD9xvD66c6TIzdfPqa7dlAllLHSJOny2J/CulJye4vW7JcXxV7y2yzCBdTxKipAB1OgUcpnTnVlwbKxhWVj5Rcb/AOgDVRv3gxJJIGwAmNwIAjp9RUdtNZZiF5SJgzHM7676b1LjaGxzOJfGtHUE8ti2c+yaLNVXDpF3Gaxouk5Z+L7K+E/cJqDC429oLVxgI18RC79Pbb1ohLlwZkyjNeWWOZfF+7odRB8xMioWyaGrMmb7MYdHwgzgCCfEWVRoZjVTJ221+dMcLwq0jM8MZXKCB4FB+KC1wEyDzX2pdwjEDDL3R+ISS2ZVYkwRDGdI6UzXiNtuTaTJAFyBAYybjALuQfQ+tTK7dDIyiU3i8d7ijpunkeWwGkadOlIzTniazcxJ5eH1Oqwen+9KLdhmPhUnUDQE6nYadatQ4Fye5pTWy9Mv+XboQs6lTIARgQxnmBG3melS4vgORRJIYTMjwkaxlG/Lc9RU64/IDaE2aiLNxmIUCSYAA3JOgAo+xwZWPifKugkKSdzJiemvvUFnh7A5gwUrqDJnMCCIjY7GanWiNUT3Ds9wzGNZVL+TDKLYQLbuF3kKFzECUUwJ0Jg8qJ4T2fSyXRsddv8AiBhrzK6aAZWy3ADtI0HPSqp2M7OcQuEXcVcK2+S3ApdvWRmQfUzsN6c8L7J2MC7t37ftSNHZfilvhJgkmdtTpVGaptF2L4LC2HtDUmfW4z/cTXBezyQN/Jm/1GhbfELMeEoT1zZvXQa89uU12eKgA5B9wHnVdscT/rAG1pRP8IE/KtNizuAR6D+w+80ufHXGKzdCj91BLH+Ykz8hUmXKNS2v77En5Tp6VHJJM2JzaE/nzy0PcAHIefn6SZoO/wATS34c5LawqjXfoNh5kgaUKcbcaYAtr1JzN05eH6tXONkoJxGKdJynLI1mco0gExEEddK7u8WtNZy2hGXIMu+gZdFPMQKVuP8AySROhJmfMLpB9NqFxGJFsRE5p38R5ddgPaKhJoN00Edmw1zvMTczK92W8RBC2pPdqCRpEn5Cp+C3SbDXYCtdbvDlE+EyEEkawFj3pZhOOFQNVQAAZTqsfZEEj6UywnFbSWUtk7INvh0kSI0Emfl5U3U3yJ0jEk8tq1SZuN2//Na+R25bN0rK6iDy/jloLdYKAALlwQBAgNoNKXqdaysrVKATgrpzbnfrTJbhjc/OsrKRkBZ1iLhkancfdW1YwNayspbFy5I7d0+HU79a6F0nLJJ33NZWUUQGd4xoaOUiobJ1HoPvNZWUUSUHcBunvBqfj6+YplaP7Jj0DR5fFtWVlIychxFfGli8P8I+9h91T8PMMsaSpB8xIEH2rKyjyfQiGEcXtgWxAA+Hl1UTRHZ0RauEaHNPv3Y1+v1rKylT/wDMmP1CviN9s3xHQaanTTSOlQZyWuST9oexBkVqspkfpAXLB7jaH+X/AOpo7hNsMl6QDCSJEwZO3SsrKYcGcZ4xfzsO+uxmbTO3X1pDevs2ItlmLHMmpJJ36msrKHGaEvR6kG8Z/wAP3TFTLebTxHbqelZWVVjyOY14XcJSZMydZ1pD2xvsAxDEGBqCRvvWVlEd7AeHrAEaSJ94GtH4Qy4nXXnr1rKylvklAPG3Oa4ZOmg8hGw8qqGAxLFtWY+KNzt0rdZT4gyBluF7loMSw1MHXWD1pVeYgmNNY9qysq1HgrPlgprKysox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8" name="AutoShape 14" descr="data:image/jpeg;base64,/9j/4AAQSkZJRgABAQAAAQABAAD/2wCEAAkGBhQSERQUExQWFRUWGBgYGBgYGBoYFxgXGhoXGhcYGBgXHiYeGR0lGhYdHy8gIycpLCwsGB4xNTAqNSYrLCkBCQoKDgwOGg8PGiwlHyUsLCksLCwqLCwsLCwsLCwsLCwsLCwsKSwsLCwpLCwsLCwsLCwsLCwpLCksLCwsLCwsKf/AABEIAMIBAwMBIgACEQEDEQH/xAAcAAACAgMBAQAAAAAAAAAAAAAEBQMGAAECBwj/xABCEAACAQIEAwYDBAgEBwEBAQABAhEAAwQSITEFQVEGEyJhcYEykaFCsdHwBxQjUmKCweFykrLxFRYzQ1OiwuLSJP/EABoBAAIDAQEAAAAAAAAAAAAAAAIDAQQFAAb/xAAtEQACAgEDBAEDAgcBAAAAAAAAAQIRAxIhMQQTIkFRMmGRgbEFI0JxocHhM//aAAwDAQACEQMRAD8A8XJqM1JcNRVxxuu1SuAKMS1UNhHFlNZ5VPlqXuBpDKeo1EepIA9xNctfmYA122kAdaBsJRZtErjG6LHWiQUjRgSN9x942qCzaLMGPPYeXWoshg9vCEQ0T1HlW8bfnQHf8ijsS0KeWlKbVvMQBuaJb7sFjLgVnVnOwECdix/trRvD8I17FSPgUgk+QP8AU0LiDkTIu4AHsd482P0NWfspgGS1mdYLnY7wNp6azVjpcfcyL4KvU5e3jb9jZVrYSplWtxXoaMDUDm1XLggaAt5Dfz+VEkVJYXUmCfC+2/wN+fahmqTaJg7kgS2wIBGoO3nXWSu7Y0B962VqY7oiyHJW8ldBOldhaIFkRSuGtUQRXJFdR1g5t1z3dEFa5y1wSYOtgsQANfzJJ6Dc12vDGxVz9Vgd3bU3cQ6kMbSoSLmizmfwlV8xtCyXnBOCtday1u3nJchmaAtpdQXVSJcqsmQQMxUa5Wh7j1tYDDFCkXsZcc3FXVjbUM9xO8A+FLI7vMerNzNee6/qdcnCPC/c9F0HT6I63y/2AuzfDTxB1yvGBwxtgJ3eXv7i665tQqADTXeDrNH9ublm/dTBO0IltsViNdAiAi0hgg+K4R4ZE6dasl/iVuzafEsSLaWQWRWzIuVWuHINFJIaM2kwlJ+xHZq3esPisRhsmJv3Lj5ri5rir3mayQH0GUKpEDXKKzEjRcqAMH2HtYa2mGRnNprve32LAM3dgZUJiFTNBIHJCJ1pfgmHFeIYlmuu1nBv+xtIQEYurW3dmGplkMa7HeCZm7SX8TdQ4K2UW9fF0OWJYooUXHgJJBY4gJPICRNOOxfA0w93Ed0qKhFhAyjRyli3mYRuC7n1OtBe33YT5M4RjgFcP4bneHOAZCu7mLYYAZiqNbE+Y9BQe1HGmxeLODVbgQYtBddCZyG2LeTSdNLhJOlWr9IfDMZda0MDdVQxztqqeK2yBX7xtTBCiB+7zrnsJ2Tu4W7jzdui6zG0C+uYvk7x5nf/AKo1nWJ0okqVkSfCFeK7XYDDEWLhcNaVEPgufZRQNhB0A1Gh3rdX5sOBplBjmR/asoVJV7/IblP0z5UbetAVhqextOn9avlFEmHAHIE9TMD0A3P08udGrdEMuZfJu7A9vCCddtdPSgbZ94+tFW7qkH9mPF8PibwkbmJ19+lAxiZtHUwfh0M6Fs3kBBPXeB5iorjKQACwO0EDKBMiCGJ1PlUrY5CDFsCQRAZtD+9rPyoQOmng2EHxHU8jtpXIm2atCTlG/mJ/tTMMV1zTpHiQAfNDp6moMJdVUJ7syNzPxa7Dw6fWuruKLeBV8RiDOgB5RGunOfaoZBl8F/CBDaSP6+Y86CtsLd3Q5gJ99KMxlk2wNYYbHy2YR01FF9luFC/eAK+FQGbp0A9/xo8cXN0vYnJNRi5PgM7L4R3vS6nw+MmNJjwCfeaumWiBb+XStFa9BgwLDGjzvUZ3mlZEq1vLUoXSsC1ZsrEAWu+5OS6QTpac6EgmRlABGuub76lW0SYArsM4QhQo1kkzy0AmI39fwpdZ1EccGvbL/RYJZcifpC+xqikc1U/MCustSPYWyAMwALQFMkqd8skajpOo2rorTOnzRywTTE58UsU3GRAUit5am7us7urNlcgKVsrU3d1ht1x1g5WpMFgWu3FtroWMTyHMnzgAmK7yU87L8IN1pFx7S5stxlyiR4CqAsCfETBIjQHmNK3VZu1jcvfot9Jh7uRRfHse8JuJYtWry24N91s2wwhhYHeMpYEZpIDMQdi+uxNV/GMcfir5W4r2bRsYVVhtbly/ba9J+0AltwR0eOpL/Gp+tYkKuVUw1jvbTyXtZrjsqNkBGYratNEmJc8tSR2d4IbNiwHy53vm8xHMslxhJPMe9eUbb3Z6xJKNCntDhGxONw2CNi5+rMz3r7FyBcGW6FUwRoWGaJ18OggVfLKqBK/ujy0EkD6/WqpieIXDxEgR3WFSWABa7ca+paF+yFC24HPX5WDG47LZuOBJS2zRtqFLZZ9qJNXQLj7KtwbG2LvEcRcVCHLdzbZlIHeqjtfCkaHRp13ymNBTXg10d3Kmcxdxy0LeEa/wgVQ+GcTxFrDDGFbaNexQvKPjVUxMJyIOYd5zNR8a7b3MNgRlNu1iIP7M5WhO9yKI2J7sBpHLXalNNyG0krObSWuKYu/dc3LlpRaW0j5lQKyKzEDQn9opM+c9ItfAOMeO6l6FvXHu3YSY7tRbRTJ20UaHz6Ul7J2ms4ZLDEFrcgkTl8fjGUkCdGFc8fvXkRmw5UXMrL4hm8LRIA6nKKhu2EobF3OHHn8hWV8/4j9IHEyxnEOp/dCqseUFdKyndkr92JUDXVutss13lEQN6tFdMmkR61Gl6FiBqDvOh6iD981LYUTrv8/kOfpvUb4cs2hX/Mo/1EUIZwhH0qU3RA8KrEDSZbzJZj9IFdf8O2hgTroNRA3OYaH2mo2M6LrGpO/5FSdYRjcbK5MqgjSQTqPMTHyArrCytzXUlQR7kR9K3hMGuYklWGuXMQs+cOR8vvpg3DDlNwsGOx7vxhAPs5kBQHqSwjzoH8IgWYzEl2jeBGnM/hXofZDhXc4cSGDP4mDCCOQH0nXrSnsn2a7wpdZMqKcwJGrsPhCz9hd5+0fKr2tmtXo8NebMfruoTXbj+oMErfdUX3Ncm1WnZkg3d1gSiBarDaorIoYcPa1bss7kZmzeZCrA0+f3VUu0XaS2hcW2nvIaGksu3wtMgafCdpkEbV12h4XdvxbssubSVLZZBJAJOwA8+tVDj3Zu7ZaGM5FRWIEqGImJJ2kkexrzvUwbzNyPR9NNLClH0bxfEjdMFzGkKZy6SNjpzq08Exhe2oYSfEM3kuWJ9Q2/lVG4bwm5duBEKyesgADUnn0r0Lh/DRYNm0DJy3JO0nwEmKudLqT2VIo9Xpa5thmStZJoruazuq1rMoFFqt5KLXDE7SfamJ7K38ubL7SJ+W1BLIo8sOMJS+lCF0p7iuL9xhsPZzBbjW790Du2YwqOUPh0ABclieh20radlbxPiARY1ZiIA57TR+FsMp/Wr3d2os4lkyrKJbIw2VthMkMxDGTmjUCsn+JZoyiopm1/DMUoycpI6xFqxg8DiyrhSlkIxYyFfugUBB+ElrgOUaDMu1MsJiClu2rsHa2mcMSMzqqQzEAQhlyIEgaegrfaS+WsY3I5GfGohyJmhQti0waQQNvi01jWm/acubVwW7gtMU+M5YVR8ZMqdACZ0rFN5KxJ2LY3UvYp84fFXC4W40xZBbugOgCvG8V1+knja2sE9vvbitegLlDTGZM4zjRVyEyDvJ31pf2DxA/VbQVlbJnt5xIBg5oBYAkbeu9D/pBxy/qrIzFDmUIw3LZoKiNv2c76QTUJ+YTXiM+M8L7rhl2yDmW1bBtsdyLQDqW0iZTl5Uj7c9n7TYd75VmyujQpic5t2zuIghR6GnL3VGEbDT/2XtIWJZn8FzMTpyA68x6VUe2PHku2cJh+8dO8W01wj4GtOognXXK4Bg9K6G7VHS2juNuzPEmKhbmVXIUAA6wttQd9yCNSKY8RxmVZOxZV/wAxgfUilDqREHxKE181kEx8/nQPaPHt+rXQXCtktsusHMNWid5KaetKW7oPhWCYvtjhs7Z+8DAwR3anVdN83lWUkwvZVsQgvG+JueM+A/EdW2MbztWVZ/lrayr/ADH6Kypmti8q6RNQtcJ0rQWrVFUke5m3+Vd277LqGIqIN01NSoump/CuOs7GNffMTGokmQeqncH0rp8ezgyWPMyxMkbctT6zXLA7LVy7H/o/e44uYlCiDUKd36afZHnUxg5ukDPKoK5AXZjspiL65hcNtJGupmD4iq7TynSr3Y7I2VjMGuRt3jM4B6hD4B8qsFnChQAoAAEADQAeQqXuK0seGEPW5kZeoyZHzSAlsVIuHotbFT2sPvt7mPvqzroqaBcMPWjh6ZPhvOuGs6Vymc4UKr6lSJyhdiSYM8o0ipjh6kx9oBRImTEaR8LnWfSuuIW7gtuLMB4hZ20O3lt/tvSnlktVbjI4otxvYWYm/ZVw5YWyqxmKmc2aen8XPoKpPaLj9u6xFuTIIZmkZhJKnKSRzOtS4vCXbpi/3ilnuEhQGYBEViwVZzDcQPWqhxHwGEbMDInbT0PPy5ViqTnLVJ2bzgoLTHYsvB0TDXsNcuPrdRmICklQ+ZbQhZJzRO3MetO+L96l5MRkVFT7LvDOp0nmoJBIidI1rzbE41nJLGWaPaDIgcgBoB0pymHvPZwxYwrllSQfhBVQYnqTHv1p6yzSUbEywY7cmvVHqWAxKXra3E2broQQYIPv61Lg7RdFJEFgDHTnWsHwFMPYs2yWYrdQk7SxbU76DWIqz9mHtG1a03tI2sfujn/atHvyXPwZKwKT5F2H4feQBlUwOeU/fFMm7QEJBEsOmg+VWEt0YDprJoDGYdG+KGPpH13pHdU35ouLC4LwkJbvaO50pbxfid10ZUDBmw+K8S6gGLDahtz/AEnmad4nA2ohSV6zr99QYLDILrFmzDJlBgABfHmG20XCTr9kUnqoRnjuCqt/0HdNKUMlTd2c8Xw+Rcau4ZTfTOMwzZRAyLBYK9sHqcwHKk+M493mC70OFbuFuM2XMPGsOSmsgGdNNqHv45nbDXGAllv4S4VJUiD4CEflmE66ieYNL+GYG5+rXMKzZL1rNbYtD6EN3ZMgZlKMPFA2NY1m5HYF7J2GXBWSuUEqdQNTqRJ28QiDvqvOlPbXiov4rD2bd1GAuAuu4W4IEMdtpEU97LMUwpsOrLesZc4aIYPJDKRuMo1/iB9arHa7hyDGWGBIe4ykkajwaGRIMxk9gfSpjtN39yW24luXGMLZdIzQSARKyBEESJgiK8/x+N7rFWO8Ia2ttLaDKNbLA7nnDVdRiSoaRlh3I1+yTmB+R+lef8euFrlq0GEWzkiACrBiBqRsygEAmJnauwrdo7LwmXazbhRrOVYJO+5AmqF2ut/tgFXcFgftHqPbLPvVoxF/LpqQCNeficAz6BvPQVS+LY03MQWUkagQx0DAAMN4AkUeBeVgZpeNFh4UGSygFwxE6D97xRv51lA4Y5kBLcug5aVqhcdyFwVgisCU14b2Xv38ndKHzz8LKSkGP2mvgHPXflXonAf0RW1hsTdLnTwJ4VnoWPiYemWtFRb4M9ziuTzbhXBr198lq2znnGw82bYe9PsT+jvGrcVFthwQDnVhkHUS0RH15V7VhOHpati1bCqi7KAAPp99TixTo41W5Xlmd+JRezP6M7eGcXHfvWABCkeFW5kfveUx+FzW1TCzaX7QP58qmK24+D7/AOlNUlHhFeUZT3bFPc1IbNNstsx4APOSPurorb2gj3P9RRd37AvB8NChbc1ILVMxggZgx66n6V3+or+8Pl/euWVA9iQp7upVwylZZ1X1kCOs0XcwmuhB9ooLjGHuLafugGePCJGvlrp866WTbY6OLy3Kt2nxxcZLAzMhDBtlLarAzDXRjrprR2M42Age2jZSoLZkJNsmNDHh0mZ2jUTXnnF+1V5mKuLlrUyAhU6/vDmI8qTYbiept2gWDq3IjUK4UQdydoGuoE1mPJkdt7WaqxQpUuC5cZxlkKe8YXD4SAjBXWdQwgBlPn/eqtxl0xKOzDLdSCLhIDXlJCnOo0LiVOYDUAyOdK8fw0oZ70NrrlBGUxqpVwGHSk9/FMTB1AkdKmEK3JlJydDvs72Ru426ypotsBrj7hQdBA5sTsPWdq9I4pwnDDDizf8ADbtIoQoRnWBAMH4jJJIO8kwK8s4P2ku4dXt29BcKzGhkSBr/ADUz4zh8Sjlb0h/Nyw+a+HSoak5E6lGO5cOE3lay9nD7i8rZ8pnuwoCs0mSxcEATprsKtXCcZbw9pLd26i5QAuYqpjQbDQiTy5EdJrw/Bdor1twbbFdCNzqDuGncaD5VZ+zXB8XxG9lL+FfFcdjOVSeQ5knYf0mmqU4ztPYrzhBwaa3PcMJaEz4vb/apmVQZhj5kE/fQtjCkXYzERaUA6nQuwjp9idp1NHKg5szeQ0/GrTlZWUdKoFu4thsSJ/hAoO5aaZPz0Hr60yuYMESM3uRP3g0Pdsjlmnz0FGmqpANS5f7iS5w1e5No73NVbxFhfHiDFyCFzFFboTI1kCq/e4+HODxJVR3oexdgEnMpOWX0GXMpA0nxadKtHGeFd9aKAiZUg6iGUghgRrmBEgyNQOU1T+L2lsi6l8E2bpz3AoJKXI1uIqDVG0k7qwOtZWfA4PZbGtgz60re4q4vxDucbbvNoro1osTmkwchCfZEEGRO5kb0o7Z4/JesNmOZGzRBCkEAt5TOYacitd8bvgkWbpDtGazfUg96s6ars45xzGm+q08Z/WUNu6PGoIkbtEawwBBkfdSlGqZYeT0WXF8YVpAYAFAQQZEGVYGOhiR0aqDjMQe/PefagMVnXQAN66A0LauupygnSYG2+401g9K4xGZtwdN/TzpsMaiLnkckP2xzMJz5TlyllPpr1AJGtVzEnxtJJ1kk6knnJ5nzqZbjBY3H5n50OqSTTIR0gOTfIamPgRr7VlAFTWq7REnWyx8C4FeusDh7qC8NkLG2580bY+kzV94R2h4jYGXFYS7dVYl1XxjzlZV/p60iTiVsKF/V8MQJ+wc25+2Gzc+tPMJ2+uIoGVCBsTnJj1zSffXzNWIxaM+WaDL3wriCX7QuJMGdGUqwIMEENrvRot1Qk/SQ8Am3bPnLD+pqQfpHflaT5sf6imqxXciX9VrvLVAX9I9z/wASR5Fvxqdf0l9bS/5//wA1O5HciXkA9a7LmqXa/SQOdn5P/wDmil/SDb+1ZuD0IP3xUaWT3I/JbA010Y6VXU7cYYj/ALg/k/A1JZ7cYZjGdh6of/ma6midcX7H2UedJe1TqtgmWVs6KhVsrd4xyLr/ADGQQdJrv/mjDNIF066SEuSPfLpVP7dY9nwlhMP3lwo6s2jFlhWAJzCdDz22pWWTjFjcUYykJePYe5csoQrsVjbxHLG8AdYEDoKB7Hdnv2d+48C6FbKDoULQJ659TuPD6t4TeHdoX70rmUk58ogRmhjbH+aNPxqTinbdLaALb3QfFuGChTIO5zBpO8g1nJy+k0HS3KxikuNdXD4oi1cVcqXnmLg07oXGG4jQXOkA7Uh4pwS7h3IdYM67H30mRHPnNGcS4uL5U3MzmVELGbKBrGkTHl0prx3iOHe3ZyyMqMsbEKD+zUz/ADH0K1cTqkyvzuirYbCs7CAdxAG5PQCvQ+0mKtWLa3L6C5iGQAWWnRiBNy4FI25LPrNQ/o+4lh1twE//ANQLmTz8BFsL/D4iSBqSB5VR8XeZ7ua6SXLnNmOs5hM0Dep/2CqluQd3rmXY/Tqp5U24TjQt62znwB7eZeTLnXMG6jLPypThE8Xlsama8pUacwT+fenLgVL6j6DwXHVucTv2QZyWkWZ+0jOzr7C7/wCp6GrHk6V888D7R3MO2a1cjnDDMAdfF5HU6jzmZIr1/B9vLDBGYuGyAMoHhDGCY9CCKZGenmitNLllnAjXn51lx55CkI7c4c6eP/IfvmuD27wu83Of/baflUvLDm1+QVxQ8CTSrtFwMYm3lnJcXVHA1XqpH2kOxU7/AHj/APPWG6uf5D+NcHtth5j9pr/Bp85gVzyQls2vydHbhnnXG+wuIw1g+FLlsEuVQEorGZOU+NQBAzLtpIaJqmLjwGGrAddGYHqDPiHy03Br3X/nPDkgSyzGrAAb7kltKrXafD4G/nzKrSZNyyLKn1Zye8uHnAA8+tVsiguH/suY8rlyeYcQx6OCrALc3V0IKHz1OkjeSaXf8SaGB5yDV1vcEwrMlqxhL1w6lm7z9owUBmMLKhcp5KCI96q/E7IuP+zsCyNRAYkEjpmJI36nlS418Dm/uKVukVy7SZphdRnCjIiBVAlV1Y/vMdyT5n0iu7d9rVtrYS0ZM5mQM6+EaKW2Ht6U0i1dWK8586yp+4NZXA2ekYLsaN3usx8hlH+o0evYlP32+Y/qD1+lG4bjaOoK3AwOunn5EzRYxo6n6fjV1Yo/BQcmB2OytpRAXNtqSS3sYke0V23ZVSZbMfLMY/H61OcX5n5j+la/W/P6n8acoJ+kJcgdcBhSQCbRIMAZgdekBtTRdi1ZU5RlWOWUj6b0LhrNpDKqimZkLr85o9MeOv8A60Si0Q2mSCyh2156K34a102G0+H6fia5XiPn/wCorG4nH5/vU+R3iS2sN6D1yf8A9UR+q/xD5r/Sg14r6V2OKHqBUtSZHiS3VVRmZvCviMLmMDWBC71U8TdvFLdzKqC3qCxALQYRcokkFdIO+Y8tKfYnH5sqnLkJOZoBK6aGdxrA9aha3aMBLoPQD6bf1rG6zLLVpa2NXpMcdOoq3HuJYF2DYbCskHWHbUzGUW1aF8RAnMD/AA66ydo8JczMGVLj9yj3AxLOGBOfu20jKCoI6CfKm/CcPgrStcDHMWOViQxBzEFhtGZlkGTpGvVR2j4/ZhrSqLgOxYk67MdDMlfPnVbG7kqLORpKmygY9TmkDSBU2Cxihl71TcSdRs0HmGjcb69KJTK2cE+JcsDqp3g9QY06GeRoC7YgyOtX2r3RUUvTDDxnumjDnJGguKCHbTUydVnX4cvvSw4gkgkkmZn35muk+Ppv/pNTjDIgC3NGbf8AgEaEj1gx0B60vgbsC96Rp15H89DWw4YROXn1B8preJtkPB3gf6RseY867tYQ0atgyaW4ywGJS2QSgYxHLQ6a1a8Gme4q5gGNoXP3gJMxsNcpB6VTRagE9BNE4K4ylXDbAR90GdxGkUvLh1le0W42NYDyIMgqjDTfLzGnn/aI5CwBYk8josDLzI0HL513wfDi8wus2gkZBEaiDmZjtvoNf68Wblq5dNt7bLbhjmUuYI0BygnwmQJ6nesxqm0/QSiju5xdbQCk5o0ILLmmDAJC6HUdfOab2OIYRmANts0lQYB1IB3Vdjz0iucNwYKiK6DMFEEHnABI5r6aHrR2E4Lcf4XKjzJ/oarTnDjcZoaBeK2iqBrVhWLQIBM5SJjy5afkKcZwxmXvLqlABoN4J5+EE7Qdp3HnVix3BzbUS5J3ls2/kQfqaFw6tccq3jy6TzU7gEzLajb30rseRBaIt7osnZlP1eWaw2SxglhhBJbvL1y4Ao1zMApHpFKBgO54We+wZa6LbplUB2N1rjDMpAJCyqNPRRE6VZL966yYq5cDqt24liymUBmUqtsGOjXHZv8ACCdqk7WcS7hCEXPceUs2+T3GICj/AAgBiegBq9qZeUVRT+yvB8PawV0YvDZrtkv30oGbwjOotspkjIV2I3M6a0q7NYIPcvX7mByWMSw7jMouBNCdmEhWGzgBZEbRXoqqbNm2cRcXMtvNecCA2VYdvSdfb5I+B8Tu4i0957fd2Sx7gGc3dAABmG2pE+/SKlzdM5Y42hBxF+H27hR8DdZhEm3YOQyoPhggc+m81lWVeM2lAD3URoEqXAIJAPMjrWVym6/6d2l8L8HmOC7KWVgtLkQdTp8gNRPWrCr6D/b6UOjCpFuCvQxio8HnZylLlkwc1sP+YqNXH5/tWC6KcmKJs5qTOaH7wVsX+g/PvRWQE98aw3T1odb1YcQTyqLOC1u+dSqSYE69KBF2OVd2+IlDmCZiNh/YUMpOMW6JhG5JDwm29o2XujLtlNwCTMyFJ8MH7qVN2atAgLdMj+O2ROw1C7Uq4t2ssXbNy33VsO6sAQACGIM69Z1ncmqzwbBs1tXGW2gPjuvLZBCnMBpJM6Iu/WJNeZlGU7k2ejhUVSQ94lwG3aCrfu5WtzbkAsShGZCQh8JzHnykVT+IcPCSVYsNwdfTUcj1FMeK9qoKW7HwI2YlwCbjczcUeEyDGUaAEjcklr+oYTFWmvWs1sgTcshv+nA+JcwlrZPMnTnVnGnFeQnJ5PYpWHkEnf01+dbuYhjyqXFYXIxKH32+mvyqTBY1M6i9OQ7so1HnEGdas1XIhu3sQ4J4LH7YUlNOY5x1A19qEMnX60XdxUt4RoJKnnpqD5GoCxJJjXfQR91A+RkbO7n/AEln4sxy/wCCNfbNt/NWlxbjnWrt0kyx1gfLkBWC9HIVKZDTfolOLcqQdo1qbDWxCyTy0k1A18MsQQSdTOkdAInfzqe1agVNahT2RZxgRdAuKciiALeUtoB/ijL5nf3p5bw+gLmNIEaMw303gaDUmk3Y/H2yCjmDm06EQB7kRsevOrPib9vYa+eUknl95rEzuSlpCUdrDbeLViCCRCgAQCVj79OY6Uxs3Rl3BHtr1giZ/vSFAsQFdttlM8uo3qI3SD9oTuWBGvmOf3+ZqnKGpjlJ+xlfx7Oe7WQN2bYqsxO2hOwnqelcpfYPbREKgsBPkSJPmedRYWx4LknMW3IM9ee86mhBnu3VysRmKiDAgFtY1M7+3SmKKSoKT0pfc9Lw+NLvZXKRpcvMMwkAkrbDLrM5jGseGg8Fi++xuJJC5bIt20JXxz4+9IadVLNGnSmFxQrswiTlEHQAKNFkf4poPhYS1YDnxDJnuFSbhYwWcg6l/ESdPbpV+6VFsU8fxqX8YMG4W4gtM9wFvhbMuRSq+SzBOufmKm4pxJMPae44JtoAIUAnUhAAugI1FKuzga4r4lyC+Ic3PhyQsBLa9fhRW9zpQnFE/W71uyCzWk/bXSrwDm7zukIHxAPbB57D1rvYXoK4R2cw92xbuPhVLsoLm8s3S+zli0nVpO+0bbVlM0wkAasPR2A+QMVul65fJ2lHmq3tK770+VAW8WpAgg+4NS5zXp0zzDQZ3tZ3tBh633tHYDQaH86133nQQaus0a/n50VogMD+dbbEedAtd/P50pjwngb31YghQDAJBgnc9dv60M8kYK5BQhKbpEJxHn86N4bxqykl88idcugA3I1kmPzzoTHdh8SxJV7cDbUj5aGNedD/APJuI/7gQiZMOJI57/nyrMzdW8kXFbL/ACX8PTShK6D+N9scI2HfITcZgVRcpBkiM2ZhpEzp/srxFjvuGW1s+JkykoAcxgAEgbtlY69JFAX+ydxUw6HMXbMzALouiQGIEiCDJg9KTcQxVyzcNnSVJ+EkjxBZhhBMrAOwPSqUIR/pfuzRlKXsWCVMGQRp0+dW/sbwi/39q4PD4gApIl1OjDKTOWJnTUbTVTXElmDP4oI0I0gcoEADyFencN4yj4dhmuqj+HPZWHTqIJI5xpr0Oxp2aTS2Agk3uUXjV23bu3UQ5lDuoPLKGIEfLSkrNNXXG/o1uZe8w7rftnUEeB45Src/IH2qsY3g72iVuKyN0YEH5GnRepbOxNKD4A7a6+x/01K352qIaH5/dUjvpXBkbjX2H3CtNz96zPt6V1uK4hsyzicvKirfEh0o4cNwZEjFsumoew2/8pNFW+z9hlOTEZ3CM4bwJbGX7JDNnkjaBvyjUQppEPGn6A+B2XuXAE0MzmOgUCPFPkf6V6M+Lg6gx5/fpvXm/AMTcFxERimcqhI3gkA1e7jusAwDrqCdeR1PPTXb8c7rblJJintuM7WJUSYI8oBifLfr1ru7xG08iDOh1HTpzpOcc3PUc9+p2IP1ru1fXQnMPMEyNvKGFZ+j2cpvgLGZD4RmH8OsfIn66ffRHDbqHEWm0BzgZY3bYET8JkjqD1pVdKx4dROsEg7DUEaR8qZdnLQbEWybmimSC5Oqy3y02OunPka2QzHJ3Ra+Id61rIs58QzANoDbt5hnYhjMi1t1aKl4paiyuGteENltgglctsDM5BXWcq5dI1ca0UMUO8tJCklGYMT4gqm2CADqZzfSuBj0uXboWZt5FMgRmYZyFPPwlZ86tGi0KcXcWxbIJMIFIAljAhVA3JmAIqPgGEKW5cIt1v2jhLeTVxOVpJJysWE+RrviSrcxa2jMKovPDRIBYW1IBknOA0ERC0RxhgltrjPlQBs55RHPmIJ3qN1sFyEtfE7CsqmDtPccsy27TLndVbOdVV2UHRGGoHU1lHpYOqJ48reU0bgbbsYFwqN9/wC9Bk0fwhoc8vCfLmK1Y7szJuk2O8OpUaszebGfl0+dE23/AD/f+9CZvz/dq5/WYB8pHPz58qfknpjRSinJ2wlsQQfT51J335/2pY1yT+fzyo3AcYVTC2VxD8hDMfLQHL9KXjytRthvFcqQbg8O1xgFViJgkDYczP4kVfcPfVLaoiFYEAGJ9SQT6z1qj4T9ICZRmslRtCEb+hApjh+2uFY6uyn+JDPzE/n51VyzlN7l3DCOPgtYvkiNh5fjz+lcpcMnwEmORH1LEUuwPG8PdIW3dRmPIHWNzpTEuNvp1PX8/hVSSLUTT3yN1bX+GfbwSfz8vMe1uF73iLBdJFueRACqCYaD7b16nbQHUmqDxDXi16JjIZidBlWZiNPn70OHxbf2JluqKnwrhSuMz3EtrMeIEkxqQIEDTr9atvDMNZtqVQ2id5DMzkgEiQGEHf7IFKuB8KS7h0JuKpDNod9/4SWOh/dgedOcBwPunNzPpBk+IamNs4tQNT9o8t96sZJXtYuC+EKsfxS5h8VcawzIVs25A0VoC6Oh+IQfUbzSbtH2rvYwjOcqjZFPgB6x/vRPHrQ77EREKloD/KkREjYfvfOq4aZiSpMjJydCpAx/M1HbNSKRThZwlSCKiU10prgWYw++uVE10x29/wClchfOuJHfZzB95iLSLqS4geni5+Qq/wDfr8L6DUag7jQiY0I2rzCxkVA5uDNMZIbNHJpjL9ZplguLsnwmVJkr18/I1Wz9O8u6e6FOThwi8nh6z1B5yZHTQHX1rq3wydiAATrI9pj8+lK+FcWDH9nJMa2zq0cyOuvT1pz+ptdEqj6kfZPyKnRvX61lThOLpjIRjNbIhuYABQZG52jzJEroKadksKhxC+IZVJJiSCNlB9yNPXzpXd4HiRr3f/sonXoTNMOz+AxNu+s2yFJQEyNAGBkFT5Rz3olGS5JjF614lnxp7u5iMSTC2hCTlylQBcfXcZmgGem3UPh+CNq0WaGdtXcsSM0DMROsBVHy86lx2bu7dmATdaT4TogfMxIB02VfPN7UN2mt57K4ddHuPoVIUoilc7DXTwEqI9KdHc0Qfhl3ObuIJhLh0JUg9yqKEPXUeL3ovtRxJreFc28xuO3dW8oU+NtZOb/ARz/DrB2wMOusBbXSNl5DnoKTYfCHEXFxN5V/6dvu9TmEO7BiORKnaTz1ol8kPihjw7DJbtInd58oy5iqyQNBMeVZRVptN29tvurKCyD58y60Zw+5D6dDQQqfCqCwBMDWTty8617rczmrVDR8WBuR95+Vd2kuXJhIB1l+nVVHpUVq+lv/AKayf3joDPmdflFH4PEAOjXZdQQSoYKs+kGTHXy9KCeSwIwjEs3Z3sNau282IzkzIKnKp28JtkQY1MgjeNeRuOGD4dANzxPoqi2AVX7THKx56T6xsalTt5hxZJC3JVCQpWJgaDMJA9Ty61QcZwfE4vFFir3C+UsyrKpmUFV0MAAQACaQnf1MsKv6Rt2X4HZxGHfOuousAyhs0QOYIWJ6micV2BtBTDuI2LZTy6W1Y/UVX+x3EGt30UswRmjLmAXMdpzaDXTluK9FPiBGWI5oS28/E2cipm5RfJKpoA4ImFwa5Q4ztuz+BnjkA+yiRp7meT3C4hLmodW6wwPsKp3bbDB7doSRN0CS2aJkSSAJ3pE3Y25ujI3OfGg+dxFH196ClLdsLdcI9Ta/J0+fT8Tz/OtDvWx/xLEmAYt88pgnL1OhHlqPKkOH4Zj1kIL+mv7Ms3P+AkUPwa/ct3nDAy4IbNuDqQSSCQZGu3OpWKk2n6J1cWWrsZiSMKq6xLEQbk7kHRCo+Zpg98A6rBO7AICPcC886dRVd4FjTbwqERBMAOguL8fjhXXLqCBIJOvtRtnijXL6j9moKMTkUoNCf3RI0ABgR6UEo7tkxktkIeOXJu4oyfsCDvEAbmDPtrJ22NeNPeLj9pij52xoescjqRpv6dRSGrWPgVLk2prqaxDWyaYCcCpO829vurkCpSg/PpXAs4n+v9KtHZ79G+LxLKWtNatE63XAUAdQrMrN6CiP0cWsK19lv4ZsSxy92Aruq75y6ofTcEaHavZjxVy7WjhwttdVaJVtdNAIB5xvtVfLm0bIsY8aluyncP8A0F2A03r1xwCPCAqhhGokFiBOnI+m9WnBfow4daGmGVp5vnb/AFsYpocZd08E/wAun1Ndtir0f9PTzA/GqrzSfssdqJ1g+z+HtLFq1btg6eG2qz6kCT/ap7mBtncA/L886Xtjrw/cHqAI984oe5xdwYz2B7rP0agcrDUa4D72DRemk6SQNY9R9KDdkUEjJpro2umv7vlQn/Fm1m6oHIIhb5wDQ1ziKgNLXW9LZg9ZBXaltsKhnbKXX0HiS0snoLniA9ZQSCOlKsdh4uPeJB/ZZQI8S5O8JM+ef6UTwW6SLz/+S6Ms/uhE8PlGs+dKBeNxcReP/dPhkQe7Hhtn3VhRxIaoB4pmfucONQwXPmBjLaKNA5HNqP8Aamlq7CBTMBgAI0AgAKI5ac+tRXcZOJe3EQiMdNJZmiPYfUVEL+a9kBcBFDMRGUlmlQd+SN86IAa2MTbKiGU/zfPbzrVCcKsJasonhaAdSBJkkz9ayos48DY1PhSM4nb89aHNEcPcC4pO0/0Naj4M9ocWLZb4dBzJEmf4Y5aUaLQWHuENlCj7OaBsFXST8z1OtYmK00BA++sW9PP6TVFyYp0M7a2bdgOzBmykZSj5kJEQdl32Mn0oPGdoMXcWLKqigfHGVoHmzGPUUMMSJ0ifTX0mNNvKttcYx4j6Db1/ua7+6C7rWyFuD4Vl8TtBGogxr1nfz0/vVpbjdwJJvOI+Et4lMD9xvD66c6TIzdfPqa7dlAllLHSJOny2J/CulJye4vW7JcXxV7y2yzCBdTxKipAB1OgUcpnTnVlwbKxhWVj5Rcb/AOgDVRv3gxJJIGwAmNwIAjp9RUdtNZZiF5SJgzHM7676b1LjaGxzOJfGtHUE8ti2c+yaLNVXDpF3Gaxouk5Z+L7K+E/cJqDC429oLVxgI18RC79Pbb1ohLlwZkyjNeWWOZfF+7odRB8xMioWyaGrMmb7MYdHwgzgCCfEWVRoZjVTJ221+dMcLwq0jM8MZXKCB4FB+KC1wEyDzX2pdwjEDDL3R+ISS2ZVYkwRDGdI6UzXiNtuTaTJAFyBAYybjALuQfQ+tTK7dDIyiU3i8d7ijpunkeWwGkadOlIzTniazcxJ5eH1Oqwen+9KLdhmPhUnUDQE6nYadatQ4Fye5pTWy9Mv+XboQs6lTIARgQxnmBG3melS4vgORRJIYTMjwkaxlG/Lc9RU64/IDaE2aiLNxmIUCSYAA3JOgAo+xwZWPifKugkKSdzJiemvvUFnh7A5gwUrqDJnMCCIjY7GanWiNUT3Ds9wzGNZVL+TDKLYQLbuF3kKFzECUUwJ0Jg8qJ4T2fSyXRsddv8AiBhrzK6aAZWy3ADtI0HPSqp2M7OcQuEXcVcK2+S3ApdvWRmQfUzsN6c8L7J2MC7t37ftSNHZfilvhJgkmdtTpVGaptF2L4LC2HtDUmfW4z/cTXBezyQN/Jm/1GhbfELMeEoT1zZvXQa89uU12eKgA5B9wHnVdscT/rAG1pRP8IE/KtNizuAR6D+w+80ufHXGKzdCj91BLH+Ykz8hUmXKNS2v77En5Tp6VHJJM2JzaE/nzy0PcAHIefn6SZoO/wATS34c5LawqjXfoNh5kgaUKcbcaYAtr1JzN05eH6tXONkoJxGKdJynLI1mco0gExEEddK7u8WtNZy2hGXIMu+gZdFPMQKVuP8AySROhJmfMLpB9NqFxGJFsRE5p38R5ddgPaKhJoN00Edmw1zvMTczK92W8RBC2pPdqCRpEn5Cp+C3SbDXYCtdbvDlE+EyEEkawFj3pZhOOFQNVQAAZTqsfZEEj6UywnFbSWUtk7INvh0kSI0Emfl5U3U3yJ0jEk8tq1SZuN2//Na+R25bN0rK6iDy/jloLdYKAALlwQBAgNoNKXqdaysrVKATgrpzbnfrTJbhjc/OsrKRkBZ1iLhkancfdW1YwNayspbFy5I7d0+HU79a6F0nLJJ33NZWUUQGd4xoaOUiobJ1HoPvNZWUUSUHcBunvBqfj6+YplaP7Jj0DR5fFtWVlIychxFfGli8P8I+9h91T8PMMsaSpB8xIEH2rKyjyfQiGEcXtgWxAA+Hl1UTRHZ0RauEaHNPv3Y1+v1rKylT/wDMmP1CviN9s3xHQaanTTSOlQZyWuST9oexBkVqspkfpAXLB7jaH+X/AOpo7hNsMl6QDCSJEwZO3SsrKYcGcZ4xfzsO+uxmbTO3X1pDevs2ItlmLHMmpJJ36msrKHGaEvR6kG8Z/wAP3TFTLebTxHbqelZWVVjyOY14XcJSZMydZ1pD2xvsAxDEGBqCRvvWVlEd7AeHrAEaSJ94GtH4Qy4nXXnr1rKylvklAPG3Oa4ZOmg8hGw8qqGAxLFtWY+KNzt0rdZT4gyBluF7loMSw1MHXWD1pVeYgmNNY9qysq1HgrPlgprKysox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60" name="AutoShape 16" descr="data:image/jpeg;base64,/9j/4AAQSkZJRgABAQAAAQABAAD/2wCEAAkGBhQSERQUExQWFRUWGBgYGBgYGBoYFxgXGhoXGhcYGBgXHiYeGR0lGhYdHy8gIycpLCwsGB4xNTAqNSYrLCkBCQoKDgwOGg8PGiwlHyUsLCksLCwqLCwsLCwsLCwsLCwsLCwsKSwsLCwpLCwsLCwsLCwsLCwpLCksLCwsLCwsKf/AABEIAMIBAwMBIgACEQEDEQH/xAAcAAACAgMBAQAAAAAAAAAAAAAEBQMGAAECBwj/xABCEAACAQIEAwYDBAgEBwEBAQABAhEAAwQSITEFQVEGEyJhcYEykaFCsdHwBxQjUmKCweFykrLxFRYzQ1OiwuLSJP/EABoBAAIDAQEAAAAAAAAAAAAAAAIDAQQFAAb/xAAtEQACAgEDBAEDAgcBAAAAAAAAAQIRAxIhMQQTIkFRMmGRgbEFI0JxocHhM//aAAwDAQACEQMRAD8A8XJqM1JcNRVxxuu1SuAKMS1UNhHFlNZ5VPlqXuBpDKeo1EepIA9xNctfmYA122kAdaBsJRZtErjG6LHWiQUjRgSN9x942qCzaLMGPPYeXWoshg9vCEQ0T1HlW8bfnQHf8ijsS0KeWlKbVvMQBuaJb7sFjLgVnVnOwECdix/trRvD8I17FSPgUgk+QP8AU0LiDkTIu4AHsd482P0NWfspgGS1mdYLnY7wNp6azVjpcfcyL4KvU5e3jb9jZVrYSplWtxXoaMDUDm1XLggaAt5Dfz+VEkVJYXUmCfC+2/wN+fahmqTaJg7kgS2wIBGoO3nXWSu7Y0B962VqY7oiyHJW8ldBOldhaIFkRSuGtUQRXJFdR1g5t1z3dEFa5y1wSYOtgsQANfzJJ6Dc12vDGxVz9Vgd3bU3cQ6kMbSoSLmizmfwlV8xtCyXnBOCtday1u3nJchmaAtpdQXVSJcqsmQQMxUa5Wh7j1tYDDFCkXsZcc3FXVjbUM9xO8A+FLI7vMerNzNee6/qdcnCPC/c9F0HT6I63y/2AuzfDTxB1yvGBwxtgJ3eXv7i665tQqADTXeDrNH9ublm/dTBO0IltsViNdAiAi0hgg+K4R4ZE6dasl/iVuzafEsSLaWQWRWzIuVWuHINFJIaM2kwlJ+xHZq3esPisRhsmJv3Lj5ri5rir3mayQH0GUKpEDXKKzEjRcqAMH2HtYa2mGRnNprve32LAM3dgZUJiFTNBIHJCJ1pfgmHFeIYlmuu1nBv+xtIQEYurW3dmGplkMa7HeCZm7SX8TdQ4K2UW9fF0OWJYooUXHgJJBY4gJPICRNOOxfA0w93Ed0qKhFhAyjRyli3mYRuC7n1OtBe33YT5M4RjgFcP4bneHOAZCu7mLYYAZiqNbE+Y9BQe1HGmxeLODVbgQYtBddCZyG2LeTSdNLhJOlWr9IfDMZda0MDdVQxztqqeK2yBX7xtTBCiB+7zrnsJ2Tu4W7jzdui6zG0C+uYvk7x5nf/AKo1nWJ0okqVkSfCFeK7XYDDEWLhcNaVEPgufZRQNhB0A1Gh3rdX5sOBplBjmR/asoVJV7/IblP0z5UbetAVhqextOn9avlFEmHAHIE9TMD0A3P08udGrdEMuZfJu7A9vCCddtdPSgbZ94+tFW7qkH9mPF8PibwkbmJ19+lAxiZtHUwfh0M6Fs3kBBPXeB5iorjKQACwO0EDKBMiCGJ1PlUrY5CDFsCQRAZtD+9rPyoQOmng2EHxHU8jtpXIm2atCTlG/mJ/tTMMV1zTpHiQAfNDp6moMJdVUJ7syNzPxa7Dw6fWuruKLeBV8RiDOgB5RGunOfaoZBl8F/CBDaSP6+Y86CtsLd3Q5gJ99KMxlk2wNYYbHy2YR01FF9luFC/eAK+FQGbp0A9/xo8cXN0vYnJNRi5PgM7L4R3vS6nw+MmNJjwCfeaumWiBb+XStFa9BgwLDGjzvUZ3mlZEq1vLUoXSsC1ZsrEAWu+5OS6QTpac6EgmRlABGuub76lW0SYArsM4QhQo1kkzy0AmI39fwpdZ1EccGvbL/RYJZcifpC+xqikc1U/MCustSPYWyAMwALQFMkqd8skajpOo2rorTOnzRywTTE58UsU3GRAUit5am7us7urNlcgKVsrU3d1ht1x1g5WpMFgWu3FtroWMTyHMnzgAmK7yU87L8IN1pFx7S5stxlyiR4CqAsCfETBIjQHmNK3VZu1jcvfot9Jh7uRRfHse8JuJYtWry24N91s2wwhhYHeMpYEZpIDMQdi+uxNV/GMcfir5W4r2bRsYVVhtbly/ba9J+0AltwR0eOpL/Gp+tYkKuVUw1jvbTyXtZrjsqNkBGYratNEmJc8tSR2d4IbNiwHy53vm8xHMslxhJPMe9eUbb3Z6xJKNCntDhGxONw2CNi5+rMz3r7FyBcGW6FUwRoWGaJ18OggVfLKqBK/ujy0EkD6/WqpieIXDxEgR3WFSWABa7ca+paF+yFC24HPX5WDG47LZuOBJS2zRtqFLZZ9qJNXQLj7KtwbG2LvEcRcVCHLdzbZlIHeqjtfCkaHRp13ymNBTXg10d3Kmcxdxy0LeEa/wgVQ+GcTxFrDDGFbaNexQvKPjVUxMJyIOYd5zNR8a7b3MNgRlNu1iIP7M5WhO9yKI2J7sBpHLXalNNyG0krObSWuKYu/dc3LlpRaW0j5lQKyKzEDQn9opM+c9ItfAOMeO6l6FvXHu3YSY7tRbRTJ20UaHz6Ul7J2ms4ZLDEFrcgkTl8fjGUkCdGFc8fvXkRmw5UXMrL4hm8LRIA6nKKhu2EobF3OHHn8hWV8/4j9IHEyxnEOp/dCqseUFdKyndkr92JUDXVutss13lEQN6tFdMmkR61Gl6FiBqDvOh6iD981LYUTrv8/kOfpvUb4cs2hX/Mo/1EUIZwhH0qU3RA8KrEDSZbzJZj9IFdf8O2hgTroNRA3OYaH2mo2M6LrGpO/5FSdYRjcbK5MqgjSQTqPMTHyArrCytzXUlQR7kR9K3hMGuYklWGuXMQs+cOR8vvpg3DDlNwsGOx7vxhAPs5kBQHqSwjzoH8IgWYzEl2jeBGnM/hXofZDhXc4cSGDP4mDCCOQH0nXrSnsn2a7wpdZMqKcwJGrsPhCz9hd5+0fKr2tmtXo8NebMfruoTXbj+oMErfdUX3Ncm1WnZkg3d1gSiBarDaorIoYcPa1bss7kZmzeZCrA0+f3VUu0XaS2hcW2nvIaGksu3wtMgafCdpkEbV12h4XdvxbssubSVLZZBJAJOwA8+tVDj3Zu7ZaGM5FRWIEqGImJJ2kkexrzvUwbzNyPR9NNLClH0bxfEjdMFzGkKZy6SNjpzq08Exhe2oYSfEM3kuWJ9Q2/lVG4bwm5duBEKyesgADUnn0r0Lh/DRYNm0DJy3JO0nwEmKudLqT2VIo9Xpa5thmStZJoruazuq1rMoFFqt5KLXDE7SfamJ7K38ubL7SJ+W1BLIo8sOMJS+lCF0p7iuL9xhsPZzBbjW790Du2YwqOUPh0ABclieh20radlbxPiARY1ZiIA57TR+FsMp/Wr3d2os4lkyrKJbIw2VthMkMxDGTmjUCsn+JZoyiopm1/DMUoycpI6xFqxg8DiyrhSlkIxYyFfugUBB+ElrgOUaDMu1MsJiClu2rsHa2mcMSMzqqQzEAQhlyIEgaegrfaS+WsY3I5GfGohyJmhQti0waQQNvi01jWm/acubVwW7gtMU+M5YVR8ZMqdACZ0rFN5KxJ2LY3UvYp84fFXC4W40xZBbugOgCvG8V1+knja2sE9vvbitegLlDTGZM4zjRVyEyDvJ31pf2DxA/VbQVlbJnt5xIBg5oBYAkbeu9D/pBxy/qrIzFDmUIw3LZoKiNv2c76QTUJ+YTXiM+M8L7rhl2yDmW1bBtsdyLQDqW0iZTl5Uj7c9n7TYd75VmyujQpic5t2zuIghR6GnL3VGEbDT/2XtIWJZn8FzMTpyA68x6VUe2PHku2cJh+8dO8W01wj4GtOognXXK4Bg9K6G7VHS2juNuzPEmKhbmVXIUAA6wttQd9yCNSKY8RxmVZOxZV/wAxgfUilDqREHxKE181kEx8/nQPaPHt+rXQXCtktsusHMNWid5KaetKW7oPhWCYvtjhs7Z+8DAwR3anVdN83lWUkwvZVsQgvG+JueM+A/EdW2MbztWVZ/lrayr/ADH6Kypmti8q6RNQtcJ0rQWrVFUke5m3+Vd277LqGIqIN01NSoump/CuOs7GNffMTGokmQeqncH0rp8ezgyWPMyxMkbctT6zXLA7LVy7H/o/e44uYlCiDUKd36afZHnUxg5ukDPKoK5AXZjspiL65hcNtJGupmD4iq7TynSr3Y7I2VjMGuRt3jM4B6hD4B8qsFnChQAoAAEADQAeQqXuK0seGEPW5kZeoyZHzSAlsVIuHotbFT2sPvt7mPvqzroqaBcMPWjh6ZPhvOuGs6Vymc4UKr6lSJyhdiSYM8o0ipjh6kx9oBRImTEaR8LnWfSuuIW7gtuLMB4hZ20O3lt/tvSnlktVbjI4otxvYWYm/ZVw5YWyqxmKmc2aen8XPoKpPaLj9u6xFuTIIZmkZhJKnKSRzOtS4vCXbpi/3ilnuEhQGYBEViwVZzDcQPWqhxHwGEbMDInbT0PPy5ViqTnLVJ2bzgoLTHYsvB0TDXsNcuPrdRmICklQ+ZbQhZJzRO3MetO+L96l5MRkVFT7LvDOp0nmoJBIidI1rzbE41nJLGWaPaDIgcgBoB0pymHvPZwxYwrllSQfhBVQYnqTHv1p6yzSUbEywY7cmvVHqWAxKXra3E2broQQYIPv61Lg7RdFJEFgDHTnWsHwFMPYs2yWYrdQk7SxbU76DWIqz9mHtG1a03tI2sfujn/atHvyXPwZKwKT5F2H4feQBlUwOeU/fFMm7QEJBEsOmg+VWEt0YDprJoDGYdG+KGPpH13pHdU35ouLC4LwkJbvaO50pbxfid10ZUDBmw+K8S6gGLDahtz/AEnmad4nA2ohSV6zr99QYLDILrFmzDJlBgABfHmG20XCTr9kUnqoRnjuCqt/0HdNKUMlTd2c8Xw+Rcau4ZTfTOMwzZRAyLBYK9sHqcwHKk+M493mC70OFbuFuM2XMPGsOSmsgGdNNqHv45nbDXGAllv4S4VJUiD4CEflmE66ieYNL+GYG5+rXMKzZL1rNbYtD6EN3ZMgZlKMPFA2NY1m5HYF7J2GXBWSuUEqdQNTqRJ28QiDvqvOlPbXiov4rD2bd1GAuAuu4W4IEMdtpEU97LMUwpsOrLesZc4aIYPJDKRuMo1/iB9arHa7hyDGWGBIe4ykkajwaGRIMxk9gfSpjtN39yW24luXGMLZdIzQSARKyBEESJgiK8/x+N7rFWO8Ia2ttLaDKNbLA7nnDVdRiSoaRlh3I1+yTmB+R+lef8euFrlq0GEWzkiACrBiBqRsygEAmJnauwrdo7LwmXazbhRrOVYJO+5AmqF2ut/tgFXcFgftHqPbLPvVoxF/LpqQCNeficAz6BvPQVS+LY03MQWUkagQx0DAAMN4AkUeBeVgZpeNFh4UGSygFwxE6D97xRv51lA4Y5kBLcug5aVqhcdyFwVgisCU14b2Xv38ndKHzz8LKSkGP2mvgHPXflXonAf0RW1hsTdLnTwJ4VnoWPiYemWtFRb4M9ziuTzbhXBr198lq2znnGw82bYe9PsT+jvGrcVFthwQDnVhkHUS0RH15V7VhOHpati1bCqi7KAAPp99TixTo41W5Xlmd+JRezP6M7eGcXHfvWABCkeFW5kfveUx+FzW1TCzaX7QP58qmK24+D7/AOlNUlHhFeUZT3bFPc1IbNNstsx4APOSPurorb2gj3P9RRd37AvB8NChbc1ILVMxggZgx66n6V3+or+8Pl/euWVA9iQp7upVwylZZ1X1kCOs0XcwmuhB9ooLjGHuLafugGePCJGvlrp866WTbY6OLy3Kt2nxxcZLAzMhDBtlLarAzDXRjrprR2M42Age2jZSoLZkJNsmNDHh0mZ2jUTXnnF+1V5mKuLlrUyAhU6/vDmI8qTYbiept2gWDq3IjUK4UQdydoGuoE1mPJkdt7WaqxQpUuC5cZxlkKe8YXD4SAjBXWdQwgBlPn/eqtxl0xKOzDLdSCLhIDXlJCnOo0LiVOYDUAyOdK8fw0oZ70NrrlBGUxqpVwGHSk9/FMTB1AkdKmEK3JlJydDvs72Ru426ypotsBrj7hQdBA5sTsPWdq9I4pwnDDDizf8ADbtIoQoRnWBAMH4jJJIO8kwK8s4P2ku4dXt29BcKzGhkSBr/ADUz4zh8Sjlb0h/Nyw+a+HSoak5E6lGO5cOE3lay9nD7i8rZ8pnuwoCs0mSxcEATprsKtXCcZbw9pLd26i5QAuYqpjQbDQiTy5EdJrw/Bdor1twbbFdCNzqDuGncaD5VZ+zXB8XxG9lL+FfFcdjOVSeQ5knYf0mmqU4ztPYrzhBwaa3PcMJaEz4vb/apmVQZhj5kE/fQtjCkXYzERaUA6nQuwjp9idp1NHKg5szeQ0/GrTlZWUdKoFu4thsSJ/hAoO5aaZPz0Hr60yuYMESM3uRP3g0Pdsjlmnz0FGmqpANS5f7iS5w1e5No73NVbxFhfHiDFyCFzFFboTI1kCq/e4+HODxJVR3oexdgEnMpOWX0GXMpA0nxadKtHGeFd9aKAiZUg6iGUghgRrmBEgyNQOU1T+L2lsi6l8E2bpz3AoJKXI1uIqDVG0k7qwOtZWfA4PZbGtgz60re4q4vxDucbbvNoro1osTmkwchCfZEEGRO5kb0o7Z4/JesNmOZGzRBCkEAt5TOYacitd8bvgkWbpDtGazfUg96s6ars45xzGm+q08Z/WUNu6PGoIkbtEawwBBkfdSlGqZYeT0WXF8YVpAYAFAQQZEGVYGOhiR0aqDjMQe/PefagMVnXQAN66A0LauupygnSYG2+401g9K4xGZtwdN/TzpsMaiLnkckP2xzMJz5TlyllPpr1AJGtVzEnxtJJ1kk6knnJ5nzqZbjBY3H5n50OqSTTIR0gOTfIamPgRr7VlAFTWq7REnWyx8C4FeusDh7qC8NkLG2580bY+kzV94R2h4jYGXFYS7dVYl1XxjzlZV/p60iTiVsKF/V8MQJ+wc25+2Gzc+tPMJ2+uIoGVCBsTnJj1zSffXzNWIxaM+WaDL3wriCX7QuJMGdGUqwIMEENrvRot1Qk/SQ8Am3bPnLD+pqQfpHflaT5sf6imqxXciX9VrvLVAX9I9z/wASR5Fvxqdf0l9bS/5//wA1O5HciXkA9a7LmqXa/SQOdn5P/wDmil/SDb+1ZuD0IP3xUaWT3I/JbA010Y6VXU7cYYj/ALg/k/A1JZ7cYZjGdh6of/ma6midcX7H2UedJe1TqtgmWVs6KhVsrd4xyLr/ADGQQdJrv/mjDNIF066SEuSPfLpVP7dY9nwlhMP3lwo6s2jFlhWAJzCdDz22pWWTjFjcUYykJePYe5csoQrsVjbxHLG8AdYEDoKB7Hdnv2d+48C6FbKDoULQJ659TuPD6t4TeHdoX70rmUk58ogRmhjbH+aNPxqTinbdLaALb3QfFuGChTIO5zBpO8g1nJy+k0HS3KxikuNdXD4oi1cVcqXnmLg07oXGG4jQXOkA7Uh4pwS7h3IdYM67H30mRHPnNGcS4uL5U3MzmVELGbKBrGkTHl0prx3iOHe3ZyyMqMsbEKD+zUz/ADH0K1cTqkyvzuirYbCs7CAdxAG5PQCvQ+0mKtWLa3L6C5iGQAWWnRiBNy4FI25LPrNQ/o+4lh1twE//ANQLmTz8BFsL/D4iSBqSB5VR8XeZ7ua6SXLnNmOs5hM0Dep/2CqluQd3rmXY/Tqp5U24TjQt62znwB7eZeTLnXMG6jLPypThE8Xlsama8pUacwT+fenLgVL6j6DwXHVucTv2QZyWkWZ+0jOzr7C7/wCp6GrHk6V888D7R3MO2a1cjnDDMAdfF5HU6jzmZIr1/B9vLDBGYuGyAMoHhDGCY9CCKZGenmitNLllnAjXn51lx55CkI7c4c6eP/IfvmuD27wu83Of/baflUvLDm1+QVxQ8CTSrtFwMYm3lnJcXVHA1XqpH2kOxU7/AHj/APPWG6uf5D+NcHtth5j9pr/Bp85gVzyQls2vydHbhnnXG+wuIw1g+FLlsEuVQEorGZOU+NQBAzLtpIaJqmLjwGGrAddGYHqDPiHy03Br3X/nPDkgSyzGrAAb7kltKrXafD4G/nzKrSZNyyLKn1Zye8uHnAA8+tVsiguH/suY8rlyeYcQx6OCrALc3V0IKHz1OkjeSaXf8SaGB5yDV1vcEwrMlqxhL1w6lm7z9owUBmMLKhcp5KCI96q/E7IuP+zsCyNRAYkEjpmJI36nlS418Dm/uKVukVy7SZphdRnCjIiBVAlV1Y/vMdyT5n0iu7d9rVtrYS0ZM5mQM6+EaKW2Ht6U0i1dWK8586yp+4NZXA2ekYLsaN3usx8hlH+o0evYlP32+Y/qD1+lG4bjaOoK3AwOunn5EzRYxo6n6fjV1Yo/BQcmB2OytpRAXNtqSS3sYke0V23ZVSZbMfLMY/H61OcX5n5j+la/W/P6n8acoJ+kJcgdcBhSQCbRIMAZgdekBtTRdi1ZU5RlWOWUj6b0LhrNpDKqimZkLr85o9MeOv8A60Si0Q2mSCyh2156K34a102G0+H6fia5XiPn/wCorG4nH5/vU+R3iS2sN6D1yf8A9UR+q/xD5r/Sg14r6V2OKHqBUtSZHiS3VVRmZvCviMLmMDWBC71U8TdvFLdzKqC3qCxALQYRcokkFdIO+Y8tKfYnH5sqnLkJOZoBK6aGdxrA9aha3aMBLoPQD6bf1rG6zLLVpa2NXpMcdOoq3HuJYF2DYbCskHWHbUzGUW1aF8RAnMD/AA66ydo8JczMGVLj9yj3AxLOGBOfu20jKCoI6CfKm/CcPgrStcDHMWOViQxBzEFhtGZlkGTpGvVR2j4/ZhrSqLgOxYk67MdDMlfPnVbG7kqLORpKmygY9TmkDSBU2Cxihl71TcSdRs0HmGjcb69KJTK2cE+JcsDqp3g9QY06GeRoC7YgyOtX2r3RUUvTDDxnumjDnJGguKCHbTUydVnX4cvvSw4gkgkkmZn35muk+Ppv/pNTjDIgC3NGbf8AgEaEj1gx0B60vgbsC96Rp15H89DWw4YROXn1B8preJtkPB3gf6RseY867tYQ0atgyaW4ywGJS2QSgYxHLQ6a1a8Gme4q5gGNoXP3gJMxsNcpB6VTRagE9BNE4K4ylXDbAR90GdxGkUvLh1le0W42NYDyIMgqjDTfLzGnn/aI5CwBYk8josDLzI0HL513wfDi8wus2gkZBEaiDmZjtvoNf68Wblq5dNt7bLbhjmUuYI0BygnwmQJ6nesxqm0/QSiju5xdbQCk5o0ILLmmDAJC6HUdfOab2OIYRmANts0lQYB1IB3Vdjz0iucNwYKiK6DMFEEHnABI5r6aHrR2E4Lcf4XKjzJ/oarTnDjcZoaBeK2iqBrVhWLQIBM5SJjy5afkKcZwxmXvLqlABoN4J5+EE7Qdp3HnVix3BzbUS5J3ls2/kQfqaFw6tccq3jy6TzU7gEzLajb30rseRBaIt7osnZlP1eWaw2SxglhhBJbvL1y4Ao1zMApHpFKBgO54We+wZa6LbplUB2N1rjDMpAJCyqNPRRE6VZL966yYq5cDqt24liymUBmUqtsGOjXHZv8ACCdqk7WcS7hCEXPceUs2+T3GICj/AAgBiegBq9qZeUVRT+yvB8PawV0YvDZrtkv30oGbwjOotspkjIV2I3M6a0q7NYIPcvX7mByWMSw7jMouBNCdmEhWGzgBZEbRXoqqbNm2cRcXMtvNecCA2VYdvSdfb5I+B8Tu4i0957fd2Sx7gGc3dAABmG2pE+/SKlzdM5Y42hBxF+H27hR8DdZhEm3YOQyoPhggc+m81lWVeM2lAD3URoEqXAIJAPMjrWVym6/6d2l8L8HmOC7KWVgtLkQdTp8gNRPWrCr6D/b6UOjCpFuCvQxio8HnZylLlkwc1sP+YqNXH5/tWC6KcmKJs5qTOaH7wVsX+g/PvRWQE98aw3T1odb1YcQTyqLOC1u+dSqSYE69KBF2OVd2+IlDmCZiNh/YUMpOMW6JhG5JDwm29o2XujLtlNwCTMyFJ8MH7qVN2atAgLdMj+O2ROw1C7Uq4t2ssXbNy33VsO6sAQACGIM69Z1ncmqzwbBs1tXGW2gPjuvLZBCnMBpJM6Iu/WJNeZlGU7k2ejhUVSQ94lwG3aCrfu5WtzbkAsShGZCQh8JzHnykVT+IcPCSVYsNwdfTUcj1FMeK9qoKW7HwI2YlwCbjczcUeEyDGUaAEjcklr+oYTFWmvWs1sgTcshv+nA+JcwlrZPMnTnVnGnFeQnJ5PYpWHkEnf01+dbuYhjyqXFYXIxKH32+mvyqTBY1M6i9OQ7so1HnEGdas1XIhu3sQ4J4LH7YUlNOY5x1A19qEMnX60XdxUt4RoJKnnpqD5GoCxJJjXfQR91A+RkbO7n/AEln4sxy/wCCNfbNt/NWlxbjnWrt0kyx1gfLkBWC9HIVKZDTfolOLcqQdo1qbDWxCyTy0k1A18MsQQSdTOkdAInfzqe1agVNahT2RZxgRdAuKciiALeUtoB/ijL5nf3p5bw+gLmNIEaMw303gaDUmk3Y/H2yCjmDm06EQB7kRsevOrPib9vYa+eUknl95rEzuSlpCUdrDbeLViCCRCgAQCVj79OY6Uxs3Rl3BHtr1giZ/vSFAsQFdttlM8uo3qI3SD9oTuWBGvmOf3+ZqnKGpjlJ+xlfx7Oe7WQN2bYqsxO2hOwnqelcpfYPbREKgsBPkSJPmedRYWx4LknMW3IM9ee86mhBnu3VysRmKiDAgFtY1M7+3SmKKSoKT0pfc9Lw+NLvZXKRpcvMMwkAkrbDLrM5jGseGg8Fi++xuJJC5bIt20JXxz4+9IadVLNGnSmFxQrswiTlEHQAKNFkf4poPhYS1YDnxDJnuFSbhYwWcg6l/ESdPbpV+6VFsU8fxqX8YMG4W4gtM9wFvhbMuRSq+SzBOufmKm4pxJMPae44JtoAIUAnUhAAugI1FKuzga4r4lyC+Ic3PhyQsBLa9fhRW9zpQnFE/W71uyCzWk/bXSrwDm7zukIHxAPbB57D1rvYXoK4R2cw92xbuPhVLsoLm8s3S+zli0nVpO+0bbVlM0wkAasPR2A+QMVul65fJ2lHmq3tK770+VAW8WpAgg+4NS5zXp0zzDQZ3tZ3tBh633tHYDQaH86133nQQaus0a/n50VogMD+dbbEedAtd/P50pjwngb31YghQDAJBgnc9dv60M8kYK5BQhKbpEJxHn86N4bxqykl88idcugA3I1kmPzzoTHdh8SxJV7cDbUj5aGNedD/APJuI/7gQiZMOJI57/nyrMzdW8kXFbL/ACX8PTShK6D+N9scI2HfITcZgVRcpBkiM2ZhpEzp/srxFjvuGW1s+JkykoAcxgAEgbtlY69JFAX+ydxUw6HMXbMzALouiQGIEiCDJg9KTcQxVyzcNnSVJ+EkjxBZhhBMrAOwPSqUIR/pfuzRlKXsWCVMGQRp0+dW/sbwi/39q4PD4gApIl1OjDKTOWJnTUbTVTXElmDP4oI0I0gcoEADyFencN4yj4dhmuqj+HPZWHTqIJI5xpr0Oxp2aTS2Agk3uUXjV23bu3UQ5lDuoPLKGIEfLSkrNNXXG/o1uZe8w7rftnUEeB45Src/IH2qsY3g72iVuKyN0YEH5GnRepbOxNKD4A7a6+x/01K352qIaH5/dUjvpXBkbjX2H3CtNz96zPt6V1uK4hsyzicvKirfEh0o4cNwZEjFsumoew2/8pNFW+z9hlOTEZ3CM4bwJbGX7JDNnkjaBvyjUQppEPGn6A+B2XuXAE0MzmOgUCPFPkf6V6M+Lg6gx5/fpvXm/AMTcFxERimcqhI3gkA1e7jusAwDrqCdeR1PPTXb8c7rblJJintuM7WJUSYI8oBifLfr1ru7xG08iDOh1HTpzpOcc3PUc9+p2IP1ru1fXQnMPMEyNvKGFZ+j2cpvgLGZD4RmH8OsfIn66ffRHDbqHEWm0BzgZY3bYET8JkjqD1pVdKx4dROsEg7DUEaR8qZdnLQbEWybmimSC5Oqy3y02OunPka2QzHJ3Ra+Id61rIs58QzANoDbt5hnYhjMi1t1aKl4paiyuGteENltgglctsDM5BXWcq5dI1ca0UMUO8tJCklGYMT4gqm2CADqZzfSuBj0uXboWZt5FMgRmYZyFPPwlZ86tGi0KcXcWxbIJMIFIAljAhVA3JmAIqPgGEKW5cIt1v2jhLeTVxOVpJJysWE+RrviSrcxa2jMKovPDRIBYW1IBknOA0ERC0RxhgltrjPlQBs55RHPmIJ3qN1sFyEtfE7CsqmDtPccsy27TLndVbOdVV2UHRGGoHU1lHpYOqJ48reU0bgbbsYFwqN9/wC9Bk0fwhoc8vCfLmK1Y7szJuk2O8OpUaszebGfl0+dE23/AD/f+9CZvz/dq5/WYB8pHPz58qfknpjRSinJ2wlsQQfT51J335/2pY1yT+fzyo3AcYVTC2VxD8hDMfLQHL9KXjytRthvFcqQbg8O1xgFViJgkDYczP4kVfcPfVLaoiFYEAGJ9SQT6z1qj4T9ICZRmslRtCEb+hApjh+2uFY6uyn+JDPzE/n51VyzlN7l3DCOPgtYvkiNh5fjz+lcpcMnwEmORH1LEUuwPG8PdIW3dRmPIHWNzpTEuNvp1PX8/hVSSLUTT3yN1bX+GfbwSfz8vMe1uF73iLBdJFueRACqCYaD7b16nbQHUmqDxDXi16JjIZidBlWZiNPn70OHxbf2JluqKnwrhSuMz3EtrMeIEkxqQIEDTr9atvDMNZtqVQ2id5DMzkgEiQGEHf7IFKuB8KS7h0JuKpDNod9/4SWOh/dgedOcBwPunNzPpBk+IamNs4tQNT9o8t96sZJXtYuC+EKsfxS5h8VcawzIVs25A0VoC6Oh+IQfUbzSbtH2rvYwjOcqjZFPgB6x/vRPHrQ77EREKloD/KkREjYfvfOq4aZiSpMjJydCpAx/M1HbNSKRThZwlSCKiU10prgWYw++uVE10x29/wClchfOuJHfZzB95iLSLqS4geni5+Qq/wDfr8L6DUag7jQiY0I2rzCxkVA5uDNMZIbNHJpjL9ZplguLsnwmVJkr18/I1Wz9O8u6e6FOThwi8nh6z1B5yZHTQHX1rq3wydiAATrI9pj8+lK+FcWDH9nJMa2zq0cyOuvT1pz+ptdEqj6kfZPyKnRvX61lThOLpjIRjNbIhuYABQZG52jzJEroKadksKhxC+IZVJJiSCNlB9yNPXzpXd4HiRr3f/sonXoTNMOz+AxNu+s2yFJQEyNAGBkFT5Rz3olGS5JjF614lnxp7u5iMSTC2hCTlylQBcfXcZmgGem3UPh+CNq0WaGdtXcsSM0DMROsBVHy86lx2bu7dmATdaT4TogfMxIB02VfPN7UN2mt57K4ddHuPoVIUoilc7DXTwEqI9KdHc0Qfhl3ObuIJhLh0JUg9yqKEPXUeL3ovtRxJreFc28xuO3dW8oU+NtZOb/ARz/DrB2wMOusBbXSNl5DnoKTYfCHEXFxN5V/6dvu9TmEO7BiORKnaTz1ol8kPihjw7DJbtInd58oy5iqyQNBMeVZRVptN29tvurKCyD58y60Zw+5D6dDQQqfCqCwBMDWTty8617rczmrVDR8WBuR95+Vd2kuXJhIB1l+nVVHpUVq+lv/AKayf3joDPmdflFH4PEAOjXZdQQSoYKs+kGTHXy9KCeSwIwjEs3Z3sNau282IzkzIKnKp28JtkQY1MgjeNeRuOGD4dANzxPoqi2AVX7THKx56T6xsalTt5hxZJC3JVCQpWJgaDMJA9Ty61QcZwfE4vFFir3C+UsyrKpmUFV0MAAQACaQnf1MsKv6Rt2X4HZxGHfOuousAyhs0QOYIWJ6micV2BtBTDuI2LZTy6W1Y/UVX+x3EGt30UswRmjLmAXMdpzaDXTluK9FPiBGWI5oS28/E2cipm5RfJKpoA4ImFwa5Q4ztuz+BnjkA+yiRp7meT3C4hLmodW6wwPsKp3bbDB7doSRN0CS2aJkSSAJ3pE3Y25ujI3OfGg+dxFH196ClLdsLdcI9Ta/J0+fT8Tz/OtDvWx/xLEmAYt88pgnL1OhHlqPKkOH4Zj1kIL+mv7Ms3P+AkUPwa/ct3nDAy4IbNuDqQSSCQZGu3OpWKk2n6J1cWWrsZiSMKq6xLEQbk7kHRCo+Zpg98A6rBO7AICPcC886dRVd4FjTbwqERBMAOguL8fjhXXLqCBIJOvtRtnijXL6j9moKMTkUoNCf3RI0ABgR6UEo7tkxktkIeOXJu4oyfsCDvEAbmDPtrJ22NeNPeLj9pij52xoescjqRpv6dRSGrWPgVLk2prqaxDWyaYCcCpO829vurkCpSg/PpXAs4n+v9KtHZ79G+LxLKWtNatE63XAUAdQrMrN6CiP0cWsK19lv4ZsSxy92Aruq75y6ofTcEaHavZjxVy7WjhwttdVaJVtdNAIB5xvtVfLm0bIsY8aluyncP8A0F2A03r1xwCPCAqhhGokFiBOnI+m9WnBfow4daGmGVp5vnb/AFsYpocZd08E/wAun1Ndtir0f9PTzA/GqrzSfssdqJ1g+z+HtLFq1btg6eG2qz6kCT/ap7mBtncA/L886Xtjrw/cHqAI984oe5xdwYz2B7rP0agcrDUa4D72DRemk6SQNY9R9KDdkUEjJpro2umv7vlQn/Fm1m6oHIIhb5wDQ1ziKgNLXW9LZg9ZBXaltsKhnbKXX0HiS0snoLniA9ZQSCOlKsdh4uPeJB/ZZQI8S5O8JM+ef6UTwW6SLz/+S6Ms/uhE8PlGs+dKBeNxcReP/dPhkQe7Hhtn3VhRxIaoB4pmfucONQwXPmBjLaKNA5HNqP8Aamlq7CBTMBgAI0AgAKI5ac+tRXcZOJe3EQiMdNJZmiPYfUVEL+a9kBcBFDMRGUlmlQd+SN86IAa2MTbKiGU/zfPbzrVCcKsJasonhaAdSBJkkz9ayos48DY1PhSM4nb89aHNEcPcC4pO0/0Naj4M9ocWLZb4dBzJEmf4Y5aUaLQWHuENlCj7OaBsFXST8z1OtYmK00BA++sW9PP6TVFyYp0M7a2bdgOzBmykZSj5kJEQdl32Mn0oPGdoMXcWLKqigfHGVoHmzGPUUMMSJ0ifTX0mNNvKttcYx4j6Db1/ua7+6C7rWyFuD4Vl8TtBGogxr1nfz0/vVpbjdwJJvOI+Et4lMD9xvD66c6TIzdfPqa7dlAllLHSJOny2J/CulJye4vW7JcXxV7y2yzCBdTxKipAB1OgUcpnTnVlwbKxhWVj5Rcb/AOgDVRv3gxJJIGwAmNwIAjp9RUdtNZZiF5SJgzHM7676b1LjaGxzOJfGtHUE8ti2c+yaLNVXDpF3Gaxouk5Z+L7K+E/cJqDC429oLVxgI18RC79Pbb1ohLlwZkyjNeWWOZfF+7odRB8xMioWyaGrMmb7MYdHwgzgCCfEWVRoZjVTJ221+dMcLwq0jM8MZXKCB4FB+KC1wEyDzX2pdwjEDDL3R+ISS2ZVYkwRDGdI6UzXiNtuTaTJAFyBAYybjALuQfQ+tTK7dDIyiU3i8d7ijpunkeWwGkadOlIzTniazcxJ5eH1Oqwen+9KLdhmPhUnUDQE6nYadatQ4Fye5pTWy9Mv+XboQs6lTIARgQxnmBG3melS4vgORRJIYTMjwkaxlG/Lc9RU64/IDaE2aiLNxmIUCSYAA3JOgAo+xwZWPifKugkKSdzJiemvvUFnh7A5gwUrqDJnMCCIjY7GanWiNUT3Ds9wzGNZVL+TDKLYQLbuF3kKFzECUUwJ0Jg8qJ4T2fSyXRsddv8AiBhrzK6aAZWy3ADtI0HPSqp2M7OcQuEXcVcK2+S3ApdvWRmQfUzsN6c8L7J2MC7t37ftSNHZfilvhJgkmdtTpVGaptF2L4LC2HtDUmfW4z/cTXBezyQN/Jm/1GhbfELMeEoT1zZvXQa89uU12eKgA5B9wHnVdscT/rAG1pRP8IE/KtNizuAR6D+w+80ufHXGKzdCj91BLH+Ykz8hUmXKNS2v77En5Tp6VHJJM2JzaE/nzy0PcAHIefn6SZoO/wATS34c5LawqjXfoNh5kgaUKcbcaYAtr1JzN05eH6tXONkoJxGKdJynLI1mco0gExEEddK7u8WtNZy2hGXIMu+gZdFPMQKVuP8AySROhJmfMLpB9NqFxGJFsRE5p38R5ddgPaKhJoN00Edmw1zvMTczK92W8RBC2pPdqCRpEn5Cp+C3SbDXYCtdbvDlE+EyEEkawFj3pZhOOFQNVQAAZTqsfZEEj6UywnFbSWUtk7INvh0kSI0Emfl5U3U3yJ0jEk8tq1SZuN2//Na+R25bN0rK6iDy/jloLdYKAALlwQBAgNoNKXqdaysrVKATgrpzbnfrTJbhjc/OsrKRkBZ1iLhkancfdW1YwNayspbFy5I7d0+HU79a6F0nLJJ33NZWUUQGd4xoaOUiobJ1HoPvNZWUUSUHcBunvBqfj6+YplaP7Jj0DR5fFtWVlIychxFfGli8P8I+9h91T8PMMsaSpB8xIEH2rKyjyfQiGEcXtgWxAA+Hl1UTRHZ0RauEaHNPv3Y1+v1rKylT/wDMmP1CviN9s3xHQaanTTSOlQZyWuST9oexBkVqspkfpAXLB7jaH+X/AOpo7hNsMl6QDCSJEwZO3SsrKYcGcZ4xfzsO+uxmbTO3X1pDevs2ItlmLHMmpJJ36msrKHGaEvR6kG8Z/wAP3TFTLebTxHbqelZWVVjyOY14XcJSZMydZ1pD2xvsAxDEGBqCRvvWVlEd7AeHrAEaSJ94GtH4Qy4nXXnr1rKylvklAPG3Oa4ZOmg8hGw8qqGAxLFtWY+KNzt0rdZT4gyBluF7loMSw1MHXWD1pVeYgmNNY9qysq1HgrPlgprKysox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62" name="AutoShape 18" descr="data:image/jpeg;base64,/9j/4AAQSkZJRgABAQAAAQABAAD/2wCEAAkGBhQSERQUExQWFRUWGBgYGBgYGBoYFxgXGhoXGhcYGBgXHiYeGR0lGhYdHy8gIycpLCwsGB4xNTAqNSYrLCkBCQoKDgwOGg8PGiwlHyUsLCksLCwqLCwsLCwsLCwsLCwsLCwsKSwsLCwpLCwsLCwsLCwsLCwpLCksLCwsLCwsKf/AABEIAMIBAwMBIgACEQEDEQH/xAAcAAACAgMBAQAAAAAAAAAAAAAEBQMGAAECBwj/xABCEAACAQIEAwYDBAgEBwEBAQABAhEAAwQSITEFQVEGEyJhcYEykaFCsdHwBxQjUmKCweFykrLxFRYzQ1OiwuLSJP/EABoBAAIDAQEAAAAAAAAAAAAAAAIDAQQFAAb/xAAtEQACAgEDBAEDAgcBAAAAAAAAAQIRAxIhMQQTIkFRMmGRgbEFI0JxocHhM//aAAwDAQACEQMRAD8A8XJqM1JcNRVxxuu1SuAKMS1UNhHFlNZ5VPlqXuBpDKeo1EepIA9xNctfmYA122kAdaBsJRZtErjG6LHWiQUjRgSN9x942qCzaLMGPPYeXWoshg9vCEQ0T1HlW8bfnQHf8ijsS0KeWlKbVvMQBuaJb7sFjLgVnVnOwECdix/trRvD8I17FSPgUgk+QP8AU0LiDkTIu4AHsd482P0NWfspgGS1mdYLnY7wNp6azVjpcfcyL4KvU5e3jb9jZVrYSplWtxXoaMDUDm1XLggaAt5Dfz+VEkVJYXUmCfC+2/wN+fahmqTaJg7kgS2wIBGoO3nXWSu7Y0B962VqY7oiyHJW8ldBOldhaIFkRSuGtUQRXJFdR1g5t1z3dEFa5y1wSYOtgsQANfzJJ6Dc12vDGxVz9Vgd3bU3cQ6kMbSoSLmizmfwlV8xtCyXnBOCtday1u3nJchmaAtpdQXVSJcqsmQQMxUa5Wh7j1tYDDFCkXsZcc3FXVjbUM9xO8A+FLI7vMerNzNee6/qdcnCPC/c9F0HT6I63y/2AuzfDTxB1yvGBwxtgJ3eXv7i665tQqADTXeDrNH9ublm/dTBO0IltsViNdAiAi0hgg+K4R4ZE6dasl/iVuzafEsSLaWQWRWzIuVWuHINFJIaM2kwlJ+xHZq3esPisRhsmJv3Lj5ri5rir3mayQH0GUKpEDXKKzEjRcqAMH2HtYa2mGRnNprve32LAM3dgZUJiFTNBIHJCJ1pfgmHFeIYlmuu1nBv+xtIQEYurW3dmGplkMa7HeCZm7SX8TdQ4K2UW9fF0OWJYooUXHgJJBY4gJPICRNOOxfA0w93Ed0qKhFhAyjRyli3mYRuC7n1OtBe33YT5M4RjgFcP4bneHOAZCu7mLYYAZiqNbE+Y9BQe1HGmxeLODVbgQYtBddCZyG2LeTSdNLhJOlWr9IfDMZda0MDdVQxztqqeK2yBX7xtTBCiB+7zrnsJ2Tu4W7jzdui6zG0C+uYvk7x5nf/AKo1nWJ0okqVkSfCFeK7XYDDEWLhcNaVEPgufZRQNhB0A1Gh3rdX5sOBplBjmR/asoVJV7/IblP0z5UbetAVhqextOn9avlFEmHAHIE9TMD0A3P08udGrdEMuZfJu7A9vCCddtdPSgbZ94+tFW7qkH9mPF8PibwkbmJ19+lAxiZtHUwfh0M6Fs3kBBPXeB5iorjKQACwO0EDKBMiCGJ1PlUrY5CDFsCQRAZtD+9rPyoQOmng2EHxHU8jtpXIm2atCTlG/mJ/tTMMV1zTpHiQAfNDp6moMJdVUJ7syNzPxa7Dw6fWuruKLeBV8RiDOgB5RGunOfaoZBl8F/CBDaSP6+Y86CtsLd3Q5gJ99KMxlk2wNYYbHy2YR01FF9luFC/eAK+FQGbp0A9/xo8cXN0vYnJNRi5PgM7L4R3vS6nw+MmNJjwCfeaumWiBb+XStFa9BgwLDGjzvUZ3mlZEq1vLUoXSsC1ZsrEAWu+5OS6QTpac6EgmRlABGuub76lW0SYArsM4QhQo1kkzy0AmI39fwpdZ1EccGvbL/RYJZcifpC+xqikc1U/MCustSPYWyAMwALQFMkqd8skajpOo2rorTOnzRywTTE58UsU3GRAUit5am7us7urNlcgKVsrU3d1ht1x1g5WpMFgWu3FtroWMTyHMnzgAmK7yU87L8IN1pFx7S5stxlyiR4CqAsCfETBIjQHmNK3VZu1jcvfot9Jh7uRRfHse8JuJYtWry24N91s2wwhhYHeMpYEZpIDMQdi+uxNV/GMcfir5W4r2bRsYVVhtbly/ba9J+0AltwR0eOpL/Gp+tYkKuVUw1jvbTyXtZrjsqNkBGYratNEmJc8tSR2d4IbNiwHy53vm8xHMslxhJPMe9eUbb3Z6xJKNCntDhGxONw2CNi5+rMz3r7FyBcGW6FUwRoWGaJ18OggVfLKqBK/ujy0EkD6/WqpieIXDxEgR3WFSWABa7ca+paF+yFC24HPX5WDG47LZuOBJS2zRtqFLZZ9qJNXQLj7KtwbG2LvEcRcVCHLdzbZlIHeqjtfCkaHRp13ymNBTXg10d3Kmcxdxy0LeEa/wgVQ+GcTxFrDDGFbaNexQvKPjVUxMJyIOYd5zNR8a7b3MNgRlNu1iIP7M5WhO9yKI2J7sBpHLXalNNyG0krObSWuKYu/dc3LlpRaW0j5lQKyKzEDQn9opM+c9ItfAOMeO6l6FvXHu3YSY7tRbRTJ20UaHz6Ul7J2ms4ZLDEFrcgkTl8fjGUkCdGFc8fvXkRmw5UXMrL4hm8LRIA6nKKhu2EobF3OHHn8hWV8/4j9IHEyxnEOp/dCqseUFdKyndkr92JUDXVutss13lEQN6tFdMmkR61Gl6FiBqDvOh6iD981LYUTrv8/kOfpvUb4cs2hX/Mo/1EUIZwhH0qU3RA8KrEDSZbzJZj9IFdf8O2hgTroNRA3OYaH2mo2M6LrGpO/5FSdYRjcbK5MqgjSQTqPMTHyArrCytzXUlQR7kR9K3hMGuYklWGuXMQs+cOR8vvpg3DDlNwsGOx7vxhAPs5kBQHqSwjzoH8IgWYzEl2jeBGnM/hXofZDhXc4cSGDP4mDCCOQH0nXrSnsn2a7wpdZMqKcwJGrsPhCz9hd5+0fKr2tmtXo8NebMfruoTXbj+oMErfdUX3Ncm1WnZkg3d1gSiBarDaorIoYcPa1bss7kZmzeZCrA0+f3VUu0XaS2hcW2nvIaGksu3wtMgafCdpkEbV12h4XdvxbssubSVLZZBJAJOwA8+tVDj3Zu7ZaGM5FRWIEqGImJJ2kkexrzvUwbzNyPR9NNLClH0bxfEjdMFzGkKZy6SNjpzq08Exhe2oYSfEM3kuWJ9Q2/lVG4bwm5duBEKyesgADUnn0r0Lh/DRYNm0DJy3JO0nwEmKudLqT2VIo9Xpa5thmStZJoruazuq1rMoFFqt5KLXDE7SfamJ7K38ubL7SJ+W1BLIo8sOMJS+lCF0p7iuL9xhsPZzBbjW790Du2YwqOUPh0ABclieh20radlbxPiARY1ZiIA57TR+FsMp/Wr3d2os4lkyrKJbIw2VthMkMxDGTmjUCsn+JZoyiopm1/DMUoycpI6xFqxg8DiyrhSlkIxYyFfugUBB+ElrgOUaDMu1MsJiClu2rsHa2mcMSMzqqQzEAQhlyIEgaegrfaS+WsY3I5GfGohyJmhQti0waQQNvi01jWm/acubVwW7gtMU+M5YVR8ZMqdACZ0rFN5KxJ2LY3UvYp84fFXC4W40xZBbugOgCvG8V1+knja2sE9vvbitegLlDTGZM4zjRVyEyDvJ31pf2DxA/VbQVlbJnt5xIBg5oBYAkbeu9D/pBxy/qrIzFDmUIw3LZoKiNv2c76QTUJ+YTXiM+M8L7rhl2yDmW1bBtsdyLQDqW0iZTl5Uj7c9n7TYd75VmyujQpic5t2zuIghR6GnL3VGEbDT/2XtIWJZn8FzMTpyA68x6VUe2PHku2cJh+8dO8W01wj4GtOognXXK4Bg9K6G7VHS2juNuzPEmKhbmVXIUAA6wttQd9yCNSKY8RxmVZOxZV/wAxgfUilDqREHxKE181kEx8/nQPaPHt+rXQXCtktsusHMNWid5KaetKW7oPhWCYvtjhs7Z+8DAwR3anVdN83lWUkwvZVsQgvG+JueM+A/EdW2MbztWVZ/lrayr/ADH6Kypmti8q6RNQtcJ0rQWrVFUke5m3+Vd277LqGIqIN01NSoump/CuOs7GNffMTGokmQeqncH0rp8ezgyWPMyxMkbctT6zXLA7LVy7H/o/e44uYlCiDUKd36afZHnUxg5ukDPKoK5AXZjspiL65hcNtJGupmD4iq7TynSr3Y7I2VjMGuRt3jM4B6hD4B8qsFnChQAoAAEADQAeQqXuK0seGEPW5kZeoyZHzSAlsVIuHotbFT2sPvt7mPvqzroqaBcMPWjh6ZPhvOuGs6Vymc4UKr6lSJyhdiSYM8o0ipjh6kx9oBRImTEaR8LnWfSuuIW7gtuLMB4hZ20O3lt/tvSnlktVbjI4otxvYWYm/ZVw5YWyqxmKmc2aen8XPoKpPaLj9u6xFuTIIZmkZhJKnKSRzOtS4vCXbpi/3ilnuEhQGYBEViwVZzDcQPWqhxHwGEbMDInbT0PPy5ViqTnLVJ2bzgoLTHYsvB0TDXsNcuPrdRmICklQ+ZbQhZJzRO3MetO+L96l5MRkVFT7LvDOp0nmoJBIidI1rzbE41nJLGWaPaDIgcgBoB0pymHvPZwxYwrllSQfhBVQYnqTHv1p6yzSUbEywY7cmvVHqWAxKXra3E2broQQYIPv61Lg7RdFJEFgDHTnWsHwFMPYs2yWYrdQk7SxbU76DWIqz9mHtG1a03tI2sfujn/atHvyXPwZKwKT5F2H4feQBlUwOeU/fFMm7QEJBEsOmg+VWEt0YDprJoDGYdG+KGPpH13pHdU35ouLC4LwkJbvaO50pbxfid10ZUDBmw+K8S6gGLDahtz/AEnmad4nA2ohSV6zr99QYLDILrFmzDJlBgABfHmG20XCTr9kUnqoRnjuCqt/0HdNKUMlTd2c8Xw+Rcau4ZTfTOMwzZRAyLBYK9sHqcwHKk+M493mC70OFbuFuM2XMPGsOSmsgGdNNqHv45nbDXGAllv4S4VJUiD4CEflmE66ieYNL+GYG5+rXMKzZL1rNbYtD6EN3ZMgZlKMPFA2NY1m5HYF7J2GXBWSuUEqdQNTqRJ28QiDvqvOlPbXiov4rD2bd1GAuAuu4W4IEMdtpEU97LMUwpsOrLesZc4aIYPJDKRuMo1/iB9arHa7hyDGWGBIe4ykkajwaGRIMxk9gfSpjtN39yW24luXGMLZdIzQSARKyBEESJgiK8/x+N7rFWO8Ia2ttLaDKNbLA7nnDVdRiSoaRlh3I1+yTmB+R+lef8euFrlq0GEWzkiACrBiBqRsygEAmJnauwrdo7LwmXazbhRrOVYJO+5AmqF2ut/tgFXcFgftHqPbLPvVoxF/LpqQCNeficAz6BvPQVS+LY03MQWUkagQx0DAAMN4AkUeBeVgZpeNFh4UGSygFwxE6D97xRv51lA4Y5kBLcug5aVqhcdyFwVgisCU14b2Xv38ndKHzz8LKSkGP2mvgHPXflXonAf0RW1hsTdLnTwJ4VnoWPiYemWtFRb4M9ziuTzbhXBr198lq2znnGw82bYe9PsT+jvGrcVFthwQDnVhkHUS0RH15V7VhOHpati1bCqi7KAAPp99TixTo41W5Xlmd+JRezP6M7eGcXHfvWABCkeFW5kfveUx+FzW1TCzaX7QP58qmK24+D7/AOlNUlHhFeUZT3bFPc1IbNNstsx4APOSPurorb2gj3P9RRd37AvB8NChbc1ILVMxggZgx66n6V3+or+8Pl/euWVA9iQp7upVwylZZ1X1kCOs0XcwmuhB9ooLjGHuLafugGePCJGvlrp866WTbY6OLy3Kt2nxxcZLAzMhDBtlLarAzDXRjrprR2M42Age2jZSoLZkJNsmNDHh0mZ2jUTXnnF+1V5mKuLlrUyAhU6/vDmI8qTYbiept2gWDq3IjUK4UQdydoGuoE1mPJkdt7WaqxQpUuC5cZxlkKe8YXD4SAjBXWdQwgBlPn/eqtxl0xKOzDLdSCLhIDXlJCnOo0LiVOYDUAyOdK8fw0oZ70NrrlBGUxqpVwGHSk9/FMTB1AkdKmEK3JlJydDvs72Ru426ypotsBrj7hQdBA5sTsPWdq9I4pwnDDDizf8ADbtIoQoRnWBAMH4jJJIO8kwK8s4P2ku4dXt29BcKzGhkSBr/ADUz4zh8Sjlb0h/Nyw+a+HSoak5E6lGO5cOE3lay9nD7i8rZ8pnuwoCs0mSxcEATprsKtXCcZbw9pLd26i5QAuYqpjQbDQiTy5EdJrw/Bdor1twbbFdCNzqDuGncaD5VZ+zXB8XxG9lL+FfFcdjOVSeQ5knYf0mmqU4ztPYrzhBwaa3PcMJaEz4vb/apmVQZhj5kE/fQtjCkXYzERaUA6nQuwjp9idp1NHKg5szeQ0/GrTlZWUdKoFu4thsSJ/hAoO5aaZPz0Hr60yuYMESM3uRP3g0Pdsjlmnz0FGmqpANS5f7iS5w1e5No73NVbxFhfHiDFyCFzFFboTI1kCq/e4+HODxJVR3oexdgEnMpOWX0GXMpA0nxadKtHGeFd9aKAiZUg6iGUghgRrmBEgyNQOU1T+L2lsi6l8E2bpz3AoJKXI1uIqDVG0k7qwOtZWfA4PZbGtgz60re4q4vxDucbbvNoro1osTmkwchCfZEEGRO5kb0o7Z4/JesNmOZGzRBCkEAt5TOYacitd8bvgkWbpDtGazfUg96s6ars45xzGm+q08Z/WUNu6PGoIkbtEawwBBkfdSlGqZYeT0WXF8YVpAYAFAQQZEGVYGOhiR0aqDjMQe/PefagMVnXQAN66A0LauupygnSYG2+401g9K4xGZtwdN/TzpsMaiLnkckP2xzMJz5TlyllPpr1AJGtVzEnxtJJ1kk6knnJ5nzqZbjBY3H5n50OqSTTIR0gOTfIamPgRr7VlAFTWq7REnWyx8C4FeusDh7qC8NkLG2580bY+kzV94R2h4jYGXFYS7dVYl1XxjzlZV/p60iTiVsKF/V8MQJ+wc25+2Gzc+tPMJ2+uIoGVCBsTnJj1zSffXzNWIxaM+WaDL3wriCX7QuJMGdGUqwIMEENrvRot1Qk/SQ8Am3bPnLD+pqQfpHflaT5sf6imqxXciX9VrvLVAX9I9z/wASR5Fvxqdf0l9bS/5//wA1O5HciXkA9a7LmqXa/SQOdn5P/wDmil/SDb+1ZuD0IP3xUaWT3I/JbA010Y6VXU7cYYj/ALg/k/A1JZ7cYZjGdh6of/ma6midcX7H2UedJe1TqtgmWVs6KhVsrd4xyLr/ADGQQdJrv/mjDNIF066SEuSPfLpVP7dY9nwlhMP3lwo6s2jFlhWAJzCdDz22pWWTjFjcUYykJePYe5csoQrsVjbxHLG8AdYEDoKB7Hdnv2d+48C6FbKDoULQJ659TuPD6t4TeHdoX70rmUk58ogRmhjbH+aNPxqTinbdLaALb3QfFuGChTIO5zBpO8g1nJy+k0HS3KxikuNdXD4oi1cVcqXnmLg07oXGG4jQXOkA7Uh4pwS7h3IdYM67H30mRHPnNGcS4uL5U3MzmVELGbKBrGkTHl0prx3iOHe3ZyyMqMsbEKD+zUz/ADH0K1cTqkyvzuirYbCs7CAdxAG5PQCvQ+0mKtWLa3L6C5iGQAWWnRiBNy4FI25LPrNQ/o+4lh1twE//ANQLmTz8BFsL/D4iSBqSB5VR8XeZ7ua6SXLnNmOs5hM0Dep/2CqluQd3rmXY/Tqp5U24TjQt62znwB7eZeTLnXMG6jLPypThE8Xlsama8pUacwT+fenLgVL6j6DwXHVucTv2QZyWkWZ+0jOzr7C7/wCp6GrHk6V888D7R3MO2a1cjnDDMAdfF5HU6jzmZIr1/B9vLDBGYuGyAMoHhDGCY9CCKZGenmitNLllnAjXn51lx55CkI7c4c6eP/IfvmuD27wu83Of/baflUvLDm1+QVxQ8CTSrtFwMYm3lnJcXVHA1XqpH2kOxU7/AHj/APPWG6uf5D+NcHtth5j9pr/Bp85gVzyQls2vydHbhnnXG+wuIw1g+FLlsEuVQEorGZOU+NQBAzLtpIaJqmLjwGGrAddGYHqDPiHy03Br3X/nPDkgSyzGrAAb7kltKrXafD4G/nzKrSZNyyLKn1Zye8uHnAA8+tVsiguH/suY8rlyeYcQx6OCrALc3V0IKHz1OkjeSaXf8SaGB5yDV1vcEwrMlqxhL1w6lm7z9owUBmMLKhcp5KCI96q/E7IuP+zsCyNRAYkEjpmJI36nlS418Dm/uKVukVy7SZphdRnCjIiBVAlV1Y/vMdyT5n0iu7d9rVtrYS0ZM5mQM6+EaKW2Ht6U0i1dWK8586yp+4NZXA2ekYLsaN3usx8hlH+o0evYlP32+Y/qD1+lG4bjaOoK3AwOunn5EzRYxo6n6fjV1Yo/BQcmB2OytpRAXNtqSS3sYke0V23ZVSZbMfLMY/H61OcX5n5j+la/W/P6n8acoJ+kJcgdcBhSQCbRIMAZgdekBtTRdi1ZU5RlWOWUj6b0LhrNpDKqimZkLr85o9MeOv8A60Si0Q2mSCyh2156K34a102G0+H6fia5XiPn/wCorG4nH5/vU+R3iS2sN6D1yf8A9UR+q/xD5r/Sg14r6V2OKHqBUtSZHiS3VVRmZvCviMLmMDWBC71U8TdvFLdzKqC3qCxALQYRcokkFdIO+Y8tKfYnH5sqnLkJOZoBK6aGdxrA9aha3aMBLoPQD6bf1rG6zLLVpa2NXpMcdOoq3HuJYF2DYbCskHWHbUzGUW1aF8RAnMD/AA66ydo8JczMGVLj9yj3AxLOGBOfu20jKCoI6CfKm/CcPgrStcDHMWOViQxBzEFhtGZlkGTpGvVR2j4/ZhrSqLgOxYk67MdDMlfPnVbG7kqLORpKmygY9TmkDSBU2Cxihl71TcSdRs0HmGjcb69KJTK2cE+JcsDqp3g9QY06GeRoC7YgyOtX2r3RUUvTDDxnumjDnJGguKCHbTUydVnX4cvvSw4gkgkkmZn35muk+Ppv/pNTjDIgC3NGbf8AgEaEj1gx0B60vgbsC96Rp15H89DWw4YROXn1B8preJtkPB3gf6RseY867tYQ0atgyaW4ywGJS2QSgYxHLQ6a1a8Gme4q5gGNoXP3gJMxsNcpB6VTRagE9BNE4K4ylXDbAR90GdxGkUvLh1le0W42NYDyIMgqjDTfLzGnn/aI5CwBYk8josDLzI0HL513wfDi8wus2gkZBEaiDmZjtvoNf68Wblq5dNt7bLbhjmUuYI0BygnwmQJ6nesxqm0/QSiju5xdbQCk5o0ILLmmDAJC6HUdfOab2OIYRmANts0lQYB1IB3Vdjz0iucNwYKiK6DMFEEHnABI5r6aHrR2E4Lcf4XKjzJ/oarTnDjcZoaBeK2iqBrVhWLQIBM5SJjy5afkKcZwxmXvLqlABoN4J5+EE7Qdp3HnVix3BzbUS5J3ls2/kQfqaFw6tccq3jy6TzU7gEzLajb30rseRBaIt7osnZlP1eWaw2SxglhhBJbvL1y4Ao1zMApHpFKBgO54We+wZa6LbplUB2N1rjDMpAJCyqNPRRE6VZL966yYq5cDqt24liymUBmUqtsGOjXHZv8ACCdqk7WcS7hCEXPceUs2+T3GICj/AAgBiegBq9qZeUVRT+yvB8PawV0YvDZrtkv30oGbwjOotspkjIV2I3M6a0q7NYIPcvX7mByWMSw7jMouBNCdmEhWGzgBZEbRXoqqbNm2cRcXMtvNecCA2VYdvSdfb5I+B8Tu4i0957fd2Sx7gGc3dAABmG2pE+/SKlzdM5Y42hBxF+H27hR8DdZhEm3YOQyoPhggc+m81lWVeM2lAD3URoEqXAIJAPMjrWVym6/6d2l8L8HmOC7KWVgtLkQdTp8gNRPWrCr6D/b6UOjCpFuCvQxio8HnZylLlkwc1sP+YqNXH5/tWC6KcmKJs5qTOaH7wVsX+g/PvRWQE98aw3T1odb1YcQTyqLOC1u+dSqSYE69KBF2OVd2+IlDmCZiNh/YUMpOMW6JhG5JDwm29o2XujLtlNwCTMyFJ8MH7qVN2atAgLdMj+O2ROw1C7Uq4t2ssXbNy33VsO6sAQACGIM69Z1ncmqzwbBs1tXGW2gPjuvLZBCnMBpJM6Iu/WJNeZlGU7k2ejhUVSQ94lwG3aCrfu5WtzbkAsShGZCQh8JzHnykVT+IcPCSVYsNwdfTUcj1FMeK9qoKW7HwI2YlwCbjczcUeEyDGUaAEjcklr+oYTFWmvWs1sgTcshv+nA+JcwlrZPMnTnVnGnFeQnJ5PYpWHkEnf01+dbuYhjyqXFYXIxKH32+mvyqTBY1M6i9OQ7so1HnEGdas1XIhu3sQ4J4LH7YUlNOY5x1A19qEMnX60XdxUt4RoJKnnpqD5GoCxJJjXfQR91A+RkbO7n/AEln4sxy/wCCNfbNt/NWlxbjnWrt0kyx1gfLkBWC9HIVKZDTfolOLcqQdo1qbDWxCyTy0k1A18MsQQSdTOkdAInfzqe1agVNahT2RZxgRdAuKciiALeUtoB/ijL5nf3p5bw+gLmNIEaMw303gaDUmk3Y/H2yCjmDm06EQB7kRsevOrPib9vYa+eUknl95rEzuSlpCUdrDbeLViCCRCgAQCVj79OY6Uxs3Rl3BHtr1giZ/vSFAsQFdttlM8uo3qI3SD9oTuWBGvmOf3+ZqnKGpjlJ+xlfx7Oe7WQN2bYqsxO2hOwnqelcpfYPbREKgsBPkSJPmedRYWx4LknMW3IM9ee86mhBnu3VysRmKiDAgFtY1M7+3SmKKSoKT0pfc9Lw+NLvZXKRpcvMMwkAkrbDLrM5jGseGg8Fi++xuJJC5bIt20JXxz4+9IadVLNGnSmFxQrswiTlEHQAKNFkf4poPhYS1YDnxDJnuFSbhYwWcg6l/ESdPbpV+6VFsU8fxqX8YMG4W4gtM9wFvhbMuRSq+SzBOufmKm4pxJMPae44JtoAIUAnUhAAugI1FKuzga4r4lyC+Ic3PhyQsBLa9fhRW9zpQnFE/W71uyCzWk/bXSrwDm7zukIHxAPbB57D1rvYXoK4R2cw92xbuPhVLsoLm8s3S+zli0nVpO+0bbVlM0wkAasPR2A+QMVul65fJ2lHmq3tK770+VAW8WpAgg+4NS5zXp0zzDQZ3tZ3tBh633tHYDQaH86133nQQaus0a/n50VogMD+dbbEedAtd/P50pjwngb31YghQDAJBgnc9dv60M8kYK5BQhKbpEJxHn86N4bxqykl88idcugA3I1kmPzzoTHdh8SxJV7cDbUj5aGNedD/APJuI/7gQiZMOJI57/nyrMzdW8kXFbL/ACX8PTShK6D+N9scI2HfITcZgVRcpBkiM2ZhpEzp/srxFjvuGW1s+JkykoAcxgAEgbtlY69JFAX+ydxUw6HMXbMzALouiQGIEiCDJg9KTcQxVyzcNnSVJ+EkjxBZhhBMrAOwPSqUIR/pfuzRlKXsWCVMGQRp0+dW/sbwi/39q4PD4gApIl1OjDKTOWJnTUbTVTXElmDP4oI0I0gcoEADyFencN4yj4dhmuqj+HPZWHTqIJI5xpr0Oxp2aTS2Agk3uUXjV23bu3UQ5lDuoPLKGIEfLSkrNNXXG/o1uZe8w7rftnUEeB45Src/IH2qsY3g72iVuKyN0YEH5GnRepbOxNKD4A7a6+x/01K352qIaH5/dUjvpXBkbjX2H3CtNz96zPt6V1uK4hsyzicvKirfEh0o4cNwZEjFsumoew2/8pNFW+z9hlOTEZ3CM4bwJbGX7JDNnkjaBvyjUQppEPGn6A+B2XuXAE0MzmOgUCPFPkf6V6M+Lg6gx5/fpvXm/AMTcFxERimcqhI3gkA1e7jusAwDrqCdeR1PPTXb8c7rblJJintuM7WJUSYI8oBifLfr1ru7xG08iDOh1HTpzpOcc3PUc9+p2IP1ru1fXQnMPMEyNvKGFZ+j2cpvgLGZD4RmH8OsfIn66ffRHDbqHEWm0BzgZY3bYET8JkjqD1pVdKx4dROsEg7DUEaR8qZdnLQbEWybmimSC5Oqy3y02OunPka2QzHJ3Ra+Id61rIs58QzANoDbt5hnYhjMi1t1aKl4paiyuGteENltgglctsDM5BXWcq5dI1ca0UMUO8tJCklGYMT4gqm2CADqZzfSuBj0uXboWZt5FMgRmYZyFPPwlZ86tGi0KcXcWxbIJMIFIAljAhVA3JmAIqPgGEKW5cIt1v2jhLeTVxOVpJJysWE+RrviSrcxa2jMKovPDRIBYW1IBknOA0ERC0RxhgltrjPlQBs55RHPmIJ3qN1sFyEtfE7CsqmDtPccsy27TLndVbOdVV2UHRGGoHU1lHpYOqJ48reU0bgbbsYFwqN9/wC9Bk0fwhoc8vCfLmK1Y7szJuk2O8OpUaszebGfl0+dE23/AD/f+9CZvz/dq5/WYB8pHPz58qfknpjRSinJ2wlsQQfT51J335/2pY1yT+fzyo3AcYVTC2VxD8hDMfLQHL9KXjytRthvFcqQbg8O1xgFViJgkDYczP4kVfcPfVLaoiFYEAGJ9SQT6z1qj4T9ICZRmslRtCEb+hApjh+2uFY6uyn+JDPzE/n51VyzlN7l3DCOPgtYvkiNh5fjz+lcpcMnwEmORH1LEUuwPG8PdIW3dRmPIHWNzpTEuNvp1PX8/hVSSLUTT3yN1bX+GfbwSfz8vMe1uF73iLBdJFueRACqCYaD7b16nbQHUmqDxDXi16JjIZidBlWZiNPn70OHxbf2JluqKnwrhSuMz3EtrMeIEkxqQIEDTr9atvDMNZtqVQ2id5DMzkgEiQGEHf7IFKuB8KS7h0JuKpDNod9/4SWOh/dgedOcBwPunNzPpBk+IamNs4tQNT9o8t96sZJXtYuC+EKsfxS5h8VcawzIVs25A0VoC6Oh+IQfUbzSbtH2rvYwjOcqjZFPgB6x/vRPHrQ77EREKloD/KkREjYfvfOq4aZiSpMjJydCpAx/M1HbNSKRThZwlSCKiU10prgWYw++uVE10x29/wClchfOuJHfZzB95iLSLqS4geni5+Qq/wDfr8L6DUag7jQiY0I2rzCxkVA5uDNMZIbNHJpjL9ZplguLsnwmVJkr18/I1Wz9O8u6e6FOThwi8nh6z1B5yZHTQHX1rq3wydiAATrI9pj8+lK+FcWDH9nJMa2zq0cyOuvT1pz+ptdEqj6kfZPyKnRvX61lThOLpjIRjNbIhuYABQZG52jzJEroKadksKhxC+IZVJJiSCNlB9yNPXzpXd4HiRr3f/sonXoTNMOz+AxNu+s2yFJQEyNAGBkFT5Rz3olGS5JjF614lnxp7u5iMSTC2hCTlylQBcfXcZmgGem3UPh+CNq0WaGdtXcsSM0DMROsBVHy86lx2bu7dmATdaT4TogfMxIB02VfPN7UN2mt57K4ddHuPoVIUoilc7DXTwEqI9KdHc0Qfhl3ObuIJhLh0JUg9yqKEPXUeL3ovtRxJreFc28xuO3dW8oU+NtZOb/ARz/DrB2wMOusBbXSNl5DnoKTYfCHEXFxN5V/6dvu9TmEO7BiORKnaTz1ol8kPihjw7DJbtInd58oy5iqyQNBMeVZRVptN29tvurKCyD58y60Zw+5D6dDQQqfCqCwBMDWTty8617rczmrVDR8WBuR95+Vd2kuXJhIB1l+nVVHpUVq+lv/AKayf3joDPmdflFH4PEAOjXZdQQSoYKs+kGTHXy9KCeSwIwjEs3Z3sNau282IzkzIKnKp28JtkQY1MgjeNeRuOGD4dANzxPoqi2AVX7THKx56T6xsalTt5hxZJC3JVCQpWJgaDMJA9Ty61QcZwfE4vFFir3C+UsyrKpmUFV0MAAQACaQnf1MsKv6Rt2X4HZxGHfOuousAyhs0QOYIWJ6micV2BtBTDuI2LZTy6W1Y/UVX+x3EGt30UswRmjLmAXMdpzaDXTluK9FPiBGWI5oS28/E2cipm5RfJKpoA4ImFwa5Q4ztuz+BnjkA+yiRp7meT3C4hLmodW6wwPsKp3bbDB7doSRN0CS2aJkSSAJ3pE3Y25ujI3OfGg+dxFH196ClLdsLdcI9Ta/J0+fT8Tz/OtDvWx/xLEmAYt88pgnL1OhHlqPKkOH4Zj1kIL+mv7Ms3P+AkUPwa/ct3nDAy4IbNuDqQSSCQZGu3OpWKk2n6J1cWWrsZiSMKq6xLEQbk7kHRCo+Zpg98A6rBO7AICPcC886dRVd4FjTbwqERBMAOguL8fjhXXLqCBIJOvtRtnijXL6j9moKMTkUoNCf3RI0ABgR6UEo7tkxktkIeOXJu4oyfsCDvEAbmDPtrJ22NeNPeLj9pij52xoescjqRpv6dRSGrWPgVLk2prqaxDWyaYCcCpO829vurkCpSg/PpXAs4n+v9KtHZ79G+LxLKWtNatE63XAUAdQrMrN6CiP0cWsK19lv4ZsSxy92Aruq75y6ofTcEaHavZjxVy7WjhwttdVaJVtdNAIB5xvtVfLm0bIsY8aluyncP8A0F2A03r1xwCPCAqhhGokFiBOnI+m9WnBfow4daGmGVp5vnb/AFsYpocZd08E/wAun1Ndtir0f9PTzA/GqrzSfssdqJ1g+z+HtLFq1btg6eG2qz6kCT/ap7mBtncA/L886Xtjrw/cHqAI984oe5xdwYz2B7rP0agcrDUa4D72DRemk6SQNY9R9KDdkUEjJpro2umv7vlQn/Fm1m6oHIIhb5wDQ1ziKgNLXW9LZg9ZBXaltsKhnbKXX0HiS0snoLniA9ZQSCOlKsdh4uPeJB/ZZQI8S5O8JM+ef6UTwW6SLz/+S6Ms/uhE8PlGs+dKBeNxcReP/dPhkQe7Hhtn3VhRxIaoB4pmfucONQwXPmBjLaKNA5HNqP8Aamlq7CBTMBgAI0AgAKI5ac+tRXcZOJe3EQiMdNJZmiPYfUVEL+a9kBcBFDMRGUlmlQd+SN86IAa2MTbKiGU/zfPbzrVCcKsJasonhaAdSBJkkz9ayos48DY1PhSM4nb89aHNEcPcC4pO0/0Naj4M9ocWLZb4dBzJEmf4Y5aUaLQWHuENlCj7OaBsFXST8z1OtYmK00BA++sW9PP6TVFyYp0M7a2bdgOzBmykZSj5kJEQdl32Mn0oPGdoMXcWLKqigfHGVoHmzGPUUMMSJ0ifTX0mNNvKttcYx4j6Db1/ua7+6C7rWyFuD4Vl8TtBGogxr1nfz0/vVpbjdwJJvOI+Et4lMD9xvD66c6TIzdfPqa7dlAllLHSJOny2J/CulJye4vW7JcXxV7y2yzCBdTxKipAB1OgUcpnTnVlwbKxhWVj5Rcb/AOgDVRv3gxJJIGwAmNwIAjp9RUdtNZZiF5SJgzHM7676b1LjaGxzOJfGtHUE8ti2c+yaLNVXDpF3Gaxouk5Z+L7K+E/cJqDC429oLVxgI18RC79Pbb1ohLlwZkyjNeWWOZfF+7odRB8xMioWyaGrMmb7MYdHwgzgCCfEWVRoZjVTJ221+dMcLwq0jM8MZXKCB4FB+KC1wEyDzX2pdwjEDDL3R+ISS2ZVYkwRDGdI6UzXiNtuTaTJAFyBAYybjALuQfQ+tTK7dDIyiU3i8d7ijpunkeWwGkadOlIzTniazcxJ5eH1Oqwen+9KLdhmPhUnUDQE6nYadatQ4Fye5pTWy9Mv+XboQs6lTIARgQxnmBG3melS4vgORRJIYTMjwkaxlG/Lc9RU64/IDaE2aiLNxmIUCSYAA3JOgAo+xwZWPifKugkKSdzJiemvvUFnh7A5gwUrqDJnMCCIjY7GanWiNUT3Ds9wzGNZVL+TDKLYQLbuF3kKFzECUUwJ0Jg8qJ4T2fSyXRsddv8AiBhrzK6aAZWy3ADtI0HPSqp2M7OcQuEXcVcK2+S3ApdvWRmQfUzsN6c8L7J2MC7t37ftSNHZfilvhJgkmdtTpVGaptF2L4LC2HtDUmfW4z/cTXBezyQN/Jm/1GhbfELMeEoT1zZvXQa89uU12eKgA5B9wHnVdscT/rAG1pRP8IE/KtNizuAR6D+w+80ufHXGKzdCj91BLH+Ykz8hUmXKNS2v77En5Tp6VHJJM2JzaE/nzy0PcAHIefn6SZoO/wATS34c5LawqjXfoNh5kgaUKcbcaYAtr1JzN05eH6tXONkoJxGKdJynLI1mco0gExEEddK7u8WtNZy2hGXIMu+gZdFPMQKVuP8AySROhJmfMLpB9NqFxGJFsRE5p38R5ddgPaKhJoN00Edmw1zvMTczK92W8RBC2pPdqCRpEn5Cp+C3SbDXYCtdbvDlE+EyEEkawFj3pZhOOFQNVQAAZTqsfZEEj6UywnFbSWUtk7INvh0kSI0Emfl5U3U3yJ0jEk8tq1SZuN2//Na+R25bN0rK6iDy/jloLdYKAALlwQBAgNoNKXqdaysrVKATgrpzbnfrTJbhjc/OsrKRkBZ1iLhkancfdW1YwNayspbFy5I7d0+HU79a6F0nLJJ33NZWUUQGd4xoaOUiobJ1HoPvNZWUUSUHcBunvBqfj6+YplaP7Jj0DR5fFtWVlIychxFfGli8P8I+9h91T8PMMsaSpB8xIEH2rKyjyfQiGEcXtgWxAA+Hl1UTRHZ0RauEaHNPv3Y1+v1rKylT/wDMmP1CviN9s3xHQaanTTSOlQZyWuST9oexBkVqspkfpAXLB7jaH+X/AOpo7hNsMl6QDCSJEwZO3SsrKYcGcZ4xfzsO+uxmbTO3X1pDevs2ItlmLHMmpJJ36msrKHGaEvR6kG8Z/wAP3TFTLebTxHbqelZWVVjyOY14XcJSZMydZ1pD2xvsAxDEGBqCRvvWVlEd7AeHrAEaSJ94GtH4Qy4nXXnr1rKylvklAPG3Oa4ZOmg8hGw8qqGAxLFtWY+KNzt0rdZT4gyBluF7loMSw1MHXWD1pVeYgmNNY9qysq1HgrPlgprKysox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64" name="AutoShape 20" descr="data:image/jpeg;base64,/9j/4AAQSkZJRgABAQAAAQABAAD/2wCEAAkGBhQSERQUExQWFRUWGBgYGBgYGBoYFxgXGhoXGhcYGBgXHiYeGR0lGhYdHy8gIycpLCwsGB4xNTAqNSYrLCkBCQoKDgwOGg8PGiwlHyUsLCksLCwqLCwsLCwsLCwsLCwsLCwsKSwsLCwpLCwsLCwsLCwsLCwpLCksLCwsLCwsKf/AABEIAMIBAwMBIgACEQEDEQH/xAAcAAACAgMBAQAAAAAAAAAAAAAEBQMGAAECBwj/xABCEAACAQIEAwYDBAgEBwEBAQABAhEAAwQSITEFQVEGEyJhcYEykaFCsdHwBxQjUmKCweFykrLxFRYzQ1OiwuLSJP/EABoBAAIDAQEAAAAAAAAAAAAAAAIDAQQFAAb/xAAtEQACAgEDBAEDAgcBAAAAAAAAAQIRAxIhMQQTIkFRMmGRgbEFI0JxocHhM//aAAwDAQACEQMRAD8A8XJqM1JcNRVxxuu1SuAKMS1UNhHFlNZ5VPlqXuBpDKeo1EepIA9xNctfmYA122kAdaBsJRZtErjG6LHWiQUjRgSN9x942qCzaLMGPPYeXWoshg9vCEQ0T1HlW8bfnQHf8ijsS0KeWlKbVvMQBuaJb7sFjLgVnVnOwECdix/trRvD8I17FSPgUgk+QP8AU0LiDkTIu4AHsd482P0NWfspgGS1mdYLnY7wNp6azVjpcfcyL4KvU5e3jb9jZVrYSplWtxXoaMDUDm1XLggaAt5Dfz+VEkVJYXUmCfC+2/wN+fahmqTaJg7kgS2wIBGoO3nXWSu7Y0B962VqY7oiyHJW8ldBOldhaIFkRSuGtUQRXJFdR1g5t1z3dEFa5y1wSYOtgsQANfzJJ6Dc12vDGxVz9Vgd3bU3cQ6kMbSoSLmizmfwlV8xtCyXnBOCtday1u3nJchmaAtpdQXVSJcqsmQQMxUa5Wh7j1tYDDFCkXsZcc3FXVjbUM9xO8A+FLI7vMerNzNee6/qdcnCPC/c9F0HT6I63y/2AuzfDTxB1yvGBwxtgJ3eXv7i665tQqADTXeDrNH9ublm/dTBO0IltsViNdAiAi0hgg+K4R4ZE6dasl/iVuzafEsSLaWQWRWzIuVWuHINFJIaM2kwlJ+xHZq3esPisRhsmJv3Lj5ri5rir3mayQH0GUKpEDXKKzEjRcqAMH2HtYa2mGRnNprve32LAM3dgZUJiFTNBIHJCJ1pfgmHFeIYlmuu1nBv+xtIQEYurW3dmGplkMa7HeCZm7SX8TdQ4K2UW9fF0OWJYooUXHgJJBY4gJPICRNOOxfA0w93Ed0qKhFhAyjRyli3mYRuC7n1OtBe33YT5M4RjgFcP4bneHOAZCu7mLYYAZiqNbE+Y9BQe1HGmxeLODVbgQYtBddCZyG2LeTSdNLhJOlWr9IfDMZda0MDdVQxztqqeK2yBX7xtTBCiB+7zrnsJ2Tu4W7jzdui6zG0C+uYvk7x5nf/AKo1nWJ0okqVkSfCFeK7XYDDEWLhcNaVEPgufZRQNhB0A1Gh3rdX5sOBplBjmR/asoVJV7/IblP0z5UbetAVhqextOn9avlFEmHAHIE9TMD0A3P08udGrdEMuZfJu7A9vCCddtdPSgbZ94+tFW7qkH9mPF8PibwkbmJ19+lAxiZtHUwfh0M6Fs3kBBPXeB5iorjKQACwO0EDKBMiCGJ1PlUrY5CDFsCQRAZtD+9rPyoQOmng2EHxHU8jtpXIm2atCTlG/mJ/tTMMV1zTpHiQAfNDp6moMJdVUJ7syNzPxa7Dw6fWuruKLeBV8RiDOgB5RGunOfaoZBl8F/CBDaSP6+Y86CtsLd3Q5gJ99KMxlk2wNYYbHy2YR01FF9luFC/eAK+FQGbp0A9/xo8cXN0vYnJNRi5PgM7L4R3vS6nw+MmNJjwCfeaumWiBb+XStFa9BgwLDGjzvUZ3mlZEq1vLUoXSsC1ZsrEAWu+5OS6QTpac6EgmRlABGuub76lW0SYArsM4QhQo1kkzy0AmI39fwpdZ1EccGvbL/RYJZcifpC+xqikc1U/MCustSPYWyAMwALQFMkqd8skajpOo2rorTOnzRywTTE58UsU3GRAUit5am7us7urNlcgKVsrU3d1ht1x1g5WpMFgWu3FtroWMTyHMnzgAmK7yU87L8IN1pFx7S5stxlyiR4CqAsCfETBIjQHmNK3VZu1jcvfot9Jh7uRRfHse8JuJYtWry24N91s2wwhhYHeMpYEZpIDMQdi+uxNV/GMcfir5W4r2bRsYVVhtbly/ba9J+0AltwR0eOpL/Gp+tYkKuVUw1jvbTyXtZrjsqNkBGYratNEmJc8tSR2d4IbNiwHy53vm8xHMslxhJPMe9eUbb3Z6xJKNCntDhGxONw2CNi5+rMz3r7FyBcGW6FUwRoWGaJ18OggVfLKqBK/ujy0EkD6/WqpieIXDxEgR3WFSWABa7ca+paF+yFC24HPX5WDG47LZuOBJS2zRtqFLZZ9qJNXQLj7KtwbG2LvEcRcVCHLdzbZlIHeqjtfCkaHRp13ymNBTXg10d3Kmcxdxy0LeEa/wgVQ+GcTxFrDDGFbaNexQvKPjVUxMJyIOYd5zNR8a7b3MNgRlNu1iIP7M5WhO9yKI2J7sBpHLXalNNyG0krObSWuKYu/dc3LlpRaW0j5lQKyKzEDQn9opM+c9ItfAOMeO6l6FvXHu3YSY7tRbRTJ20UaHz6Ul7J2ms4ZLDEFrcgkTl8fjGUkCdGFc8fvXkRmw5UXMrL4hm8LRIA6nKKhu2EobF3OHHn8hWV8/4j9IHEyxnEOp/dCqseUFdKyndkr92JUDXVutss13lEQN6tFdMmkR61Gl6FiBqDvOh6iD981LYUTrv8/kOfpvUb4cs2hX/Mo/1EUIZwhH0qU3RA8KrEDSZbzJZj9IFdf8O2hgTroNRA3OYaH2mo2M6LrGpO/5FSdYRjcbK5MqgjSQTqPMTHyArrCytzXUlQR7kR9K3hMGuYklWGuXMQs+cOR8vvpg3DDlNwsGOx7vxhAPs5kBQHqSwjzoH8IgWYzEl2jeBGnM/hXofZDhXc4cSGDP4mDCCOQH0nXrSnsn2a7wpdZMqKcwJGrsPhCz9hd5+0fKr2tmtXo8NebMfruoTXbj+oMErfdUX3Ncm1WnZkg3d1gSiBarDaorIoYcPa1bss7kZmzeZCrA0+f3VUu0XaS2hcW2nvIaGksu3wtMgafCdpkEbV12h4XdvxbssubSVLZZBJAJOwA8+tVDj3Zu7ZaGM5FRWIEqGImJJ2kkexrzvUwbzNyPR9NNLClH0bxfEjdMFzGkKZy6SNjpzq08Exhe2oYSfEM3kuWJ9Q2/lVG4bwm5duBEKyesgADUnn0r0Lh/DRYNm0DJy3JO0nwEmKudLqT2VIo9Xpa5thmStZJoruazuq1rMoFFqt5KLXDE7SfamJ7K38ubL7SJ+W1BLIo8sOMJS+lCF0p7iuL9xhsPZzBbjW790Du2YwqOUPh0ABclieh20radlbxPiARY1ZiIA57TR+FsMp/Wr3d2os4lkyrKJbIw2VthMkMxDGTmjUCsn+JZoyiopm1/DMUoycpI6xFqxg8DiyrhSlkIxYyFfugUBB+ElrgOUaDMu1MsJiClu2rsHa2mcMSMzqqQzEAQhlyIEgaegrfaS+WsY3I5GfGohyJmhQti0waQQNvi01jWm/acubVwW7gtMU+M5YVR8ZMqdACZ0rFN5KxJ2LY3UvYp84fFXC4W40xZBbugOgCvG8V1+knja2sE9vvbitegLlDTGZM4zjRVyEyDvJ31pf2DxA/VbQVlbJnt5xIBg5oBYAkbeu9D/pBxy/qrIzFDmUIw3LZoKiNv2c76QTUJ+YTXiM+M8L7rhl2yDmW1bBtsdyLQDqW0iZTl5Uj7c9n7TYd75VmyujQpic5t2zuIghR6GnL3VGEbDT/2XtIWJZn8FzMTpyA68x6VUe2PHku2cJh+8dO8W01wj4GtOognXXK4Bg9K6G7VHS2juNuzPEmKhbmVXIUAA6wttQd9yCNSKY8RxmVZOxZV/wAxgfUilDqREHxKE181kEx8/nQPaPHt+rXQXCtktsusHMNWid5KaetKW7oPhWCYvtjhs7Z+8DAwR3anVdN83lWUkwvZVsQgvG+JueM+A/EdW2MbztWVZ/lrayr/ADH6Kypmti8q6RNQtcJ0rQWrVFUke5m3+Vd277LqGIqIN01NSoump/CuOs7GNffMTGokmQeqncH0rp8ezgyWPMyxMkbctT6zXLA7LVy7H/o/e44uYlCiDUKd36afZHnUxg5ukDPKoK5AXZjspiL65hcNtJGupmD4iq7TynSr3Y7I2VjMGuRt3jM4B6hD4B8qsFnChQAoAAEADQAeQqXuK0seGEPW5kZeoyZHzSAlsVIuHotbFT2sPvt7mPvqzroqaBcMPWjh6ZPhvOuGs6Vymc4UKr6lSJyhdiSYM8o0ipjh6kx9oBRImTEaR8LnWfSuuIW7gtuLMB4hZ20O3lt/tvSnlktVbjI4otxvYWYm/ZVw5YWyqxmKmc2aen8XPoKpPaLj9u6xFuTIIZmkZhJKnKSRzOtS4vCXbpi/3ilnuEhQGYBEViwVZzDcQPWqhxHwGEbMDInbT0PPy5ViqTnLVJ2bzgoLTHYsvB0TDXsNcuPrdRmICklQ+ZbQhZJzRO3MetO+L96l5MRkVFT7LvDOp0nmoJBIidI1rzbE41nJLGWaPaDIgcgBoB0pymHvPZwxYwrllSQfhBVQYnqTHv1p6yzSUbEywY7cmvVHqWAxKXra3E2broQQYIPv61Lg7RdFJEFgDHTnWsHwFMPYs2yWYrdQk7SxbU76DWIqz9mHtG1a03tI2sfujn/atHvyXPwZKwKT5F2H4feQBlUwOeU/fFMm7QEJBEsOmg+VWEt0YDprJoDGYdG+KGPpH13pHdU35ouLC4LwkJbvaO50pbxfid10ZUDBmw+K8S6gGLDahtz/AEnmad4nA2ohSV6zr99QYLDILrFmzDJlBgABfHmG20XCTr9kUnqoRnjuCqt/0HdNKUMlTd2c8Xw+Rcau4ZTfTOMwzZRAyLBYK9sHqcwHKk+M493mC70OFbuFuM2XMPGsOSmsgGdNNqHv45nbDXGAllv4S4VJUiD4CEflmE66ieYNL+GYG5+rXMKzZL1rNbYtD6EN3ZMgZlKMPFA2NY1m5HYF7J2GXBWSuUEqdQNTqRJ28QiDvqvOlPbXiov4rD2bd1GAuAuu4W4IEMdtpEU97LMUwpsOrLesZc4aIYPJDKRuMo1/iB9arHa7hyDGWGBIe4ykkajwaGRIMxk9gfSpjtN39yW24luXGMLZdIzQSARKyBEESJgiK8/x+N7rFWO8Ia2ttLaDKNbLA7nnDVdRiSoaRlh3I1+yTmB+R+lef8euFrlq0GEWzkiACrBiBqRsygEAmJnauwrdo7LwmXazbhRrOVYJO+5AmqF2ut/tgFXcFgftHqPbLPvVoxF/LpqQCNeficAz6BvPQVS+LY03MQWUkagQx0DAAMN4AkUeBeVgZpeNFh4UGSygFwxE6D97xRv51lA4Y5kBLcug5aVqhcdyFwVgisCU14b2Xv38ndKHzz8LKSkGP2mvgHPXflXonAf0RW1hsTdLnTwJ4VnoWPiYemWtFRb4M9ziuTzbhXBr198lq2znnGw82bYe9PsT+jvGrcVFthwQDnVhkHUS0RH15V7VhOHpati1bCqi7KAAPp99TixTo41W5Xlmd+JRezP6M7eGcXHfvWABCkeFW5kfveUx+FzW1TCzaX7QP58qmK24+D7/AOlNUlHhFeUZT3bFPc1IbNNstsx4APOSPurorb2gj3P9RRd37AvB8NChbc1ILVMxggZgx66n6V3+or+8Pl/euWVA9iQp7upVwylZZ1X1kCOs0XcwmuhB9ooLjGHuLafugGePCJGvlrp866WTbY6OLy3Kt2nxxcZLAzMhDBtlLarAzDXRjrprR2M42Age2jZSoLZkJNsmNDHh0mZ2jUTXnnF+1V5mKuLlrUyAhU6/vDmI8qTYbiept2gWDq3IjUK4UQdydoGuoE1mPJkdt7WaqxQpUuC5cZxlkKe8YXD4SAjBXWdQwgBlPn/eqtxl0xKOzDLdSCLhIDXlJCnOo0LiVOYDUAyOdK8fw0oZ70NrrlBGUxqpVwGHSk9/FMTB1AkdKmEK3JlJydDvs72Ru426ypotsBrj7hQdBA5sTsPWdq9I4pwnDDDizf8ADbtIoQoRnWBAMH4jJJIO8kwK8s4P2ku4dXt29BcKzGhkSBr/ADUz4zh8Sjlb0h/Nyw+a+HSoak5E6lGO5cOE3lay9nD7i8rZ8pnuwoCs0mSxcEATprsKtXCcZbw9pLd26i5QAuYqpjQbDQiTy5EdJrw/Bdor1twbbFdCNzqDuGncaD5VZ+zXB8XxG9lL+FfFcdjOVSeQ5knYf0mmqU4ztPYrzhBwaa3PcMJaEz4vb/apmVQZhj5kE/fQtjCkXYzERaUA6nQuwjp9idp1NHKg5szeQ0/GrTlZWUdKoFu4thsSJ/hAoO5aaZPz0Hr60yuYMESM3uRP3g0Pdsjlmnz0FGmqpANS5f7iS5w1e5No73NVbxFhfHiDFyCFzFFboTI1kCq/e4+HODxJVR3oexdgEnMpOWX0GXMpA0nxadKtHGeFd9aKAiZUg6iGUghgRrmBEgyNQOU1T+L2lsi6l8E2bpz3AoJKXI1uIqDVG0k7qwOtZWfA4PZbGtgz60re4q4vxDucbbvNoro1osTmkwchCfZEEGRO5kb0o7Z4/JesNmOZGzRBCkEAt5TOYacitd8bvgkWbpDtGazfUg96s6ars45xzGm+q08Z/WUNu6PGoIkbtEawwBBkfdSlGqZYeT0WXF8YVpAYAFAQQZEGVYGOhiR0aqDjMQe/PefagMVnXQAN66A0LauupygnSYG2+401g9K4xGZtwdN/TzpsMaiLnkckP2xzMJz5TlyllPpr1AJGtVzEnxtJJ1kk6knnJ5nzqZbjBY3H5n50OqSTTIR0gOTfIamPgRr7VlAFTWq7REnWyx8C4FeusDh7qC8NkLG2580bY+kzV94R2h4jYGXFYS7dVYl1XxjzlZV/p60iTiVsKF/V8MQJ+wc25+2Gzc+tPMJ2+uIoGVCBsTnJj1zSffXzNWIxaM+WaDL3wriCX7QuJMGdGUqwIMEENrvRot1Qk/SQ8Am3bPnLD+pqQfpHflaT5sf6imqxXciX9VrvLVAX9I9z/wASR5Fvxqdf0l9bS/5//wA1O5HciXkA9a7LmqXa/SQOdn5P/wDmil/SDb+1ZuD0IP3xUaWT3I/JbA010Y6VXU7cYYj/ALg/k/A1JZ7cYZjGdh6of/ma6midcX7H2UedJe1TqtgmWVs6KhVsrd4xyLr/ADGQQdJrv/mjDNIF066SEuSPfLpVP7dY9nwlhMP3lwo6s2jFlhWAJzCdDz22pWWTjFjcUYykJePYe5csoQrsVjbxHLG8AdYEDoKB7Hdnv2d+48C6FbKDoULQJ659TuPD6t4TeHdoX70rmUk58ogRmhjbH+aNPxqTinbdLaALb3QfFuGChTIO5zBpO8g1nJy+k0HS3KxikuNdXD4oi1cVcqXnmLg07oXGG4jQXOkA7Uh4pwS7h3IdYM67H30mRHPnNGcS4uL5U3MzmVELGbKBrGkTHl0prx3iOHe3ZyyMqMsbEKD+zUz/ADH0K1cTqkyvzuirYbCs7CAdxAG5PQCvQ+0mKtWLa3L6C5iGQAWWnRiBNy4FI25LPrNQ/o+4lh1twE//ANQLmTz8BFsL/D4iSBqSB5VR8XeZ7ua6SXLnNmOs5hM0Dep/2CqluQd3rmXY/Tqp5U24TjQt62znwB7eZeTLnXMG6jLPypThE8Xlsama8pUacwT+fenLgVL6j6DwXHVucTv2QZyWkWZ+0jOzr7C7/wCp6GrHk6V888D7R3MO2a1cjnDDMAdfF5HU6jzmZIr1/B9vLDBGYuGyAMoHhDGCY9CCKZGenmitNLllnAjXn51lx55CkI7c4c6eP/IfvmuD27wu83Of/baflUvLDm1+QVxQ8CTSrtFwMYm3lnJcXVHA1XqpH2kOxU7/AHj/APPWG6uf5D+NcHtth5j9pr/Bp85gVzyQls2vydHbhnnXG+wuIw1g+FLlsEuVQEorGZOU+NQBAzLtpIaJqmLjwGGrAddGYHqDPiHy03Br3X/nPDkgSyzGrAAb7kltKrXafD4G/nzKrSZNyyLKn1Zye8uHnAA8+tVsiguH/suY8rlyeYcQx6OCrALc3V0IKHz1OkjeSaXf8SaGB5yDV1vcEwrMlqxhL1w6lm7z9owUBmMLKhcp5KCI96q/E7IuP+zsCyNRAYkEjpmJI36nlS418Dm/uKVukVy7SZphdRnCjIiBVAlV1Y/vMdyT5n0iu7d9rVtrYS0ZM5mQM6+EaKW2Ht6U0i1dWK8586yp+4NZXA2ekYLsaN3usx8hlH+o0evYlP32+Y/qD1+lG4bjaOoK3AwOunn5EzRYxo6n6fjV1Yo/BQcmB2OytpRAXNtqSS3sYke0V23ZVSZbMfLMY/H61OcX5n5j+la/W/P6n8acoJ+kJcgdcBhSQCbRIMAZgdekBtTRdi1ZU5RlWOWUj6b0LhrNpDKqimZkLr85o9MeOv8A60Si0Q2mSCyh2156K34a102G0+H6fia5XiPn/wCorG4nH5/vU+R3iS2sN6D1yf8A9UR+q/xD5r/Sg14r6V2OKHqBUtSZHiS3VVRmZvCviMLmMDWBC71U8TdvFLdzKqC3qCxALQYRcokkFdIO+Y8tKfYnH5sqnLkJOZoBK6aGdxrA9aha3aMBLoPQD6bf1rG6zLLVpa2NXpMcdOoq3HuJYF2DYbCskHWHbUzGUW1aF8RAnMD/AA66ydo8JczMGVLj9yj3AxLOGBOfu20jKCoI6CfKm/CcPgrStcDHMWOViQxBzEFhtGZlkGTpGvVR2j4/ZhrSqLgOxYk67MdDMlfPnVbG7kqLORpKmygY9TmkDSBU2Cxihl71TcSdRs0HmGjcb69KJTK2cE+JcsDqp3g9QY06GeRoC7YgyOtX2r3RUUvTDDxnumjDnJGguKCHbTUydVnX4cvvSw4gkgkkmZn35muk+Ppv/pNTjDIgC3NGbf8AgEaEj1gx0B60vgbsC96Rp15H89DWw4YROXn1B8preJtkPB3gf6RseY867tYQ0atgyaW4ywGJS2QSgYxHLQ6a1a8Gme4q5gGNoXP3gJMxsNcpB6VTRagE9BNE4K4ylXDbAR90GdxGkUvLh1le0W42NYDyIMgqjDTfLzGnn/aI5CwBYk8josDLzI0HL513wfDi8wus2gkZBEaiDmZjtvoNf68Wblq5dNt7bLbhjmUuYI0BygnwmQJ6nesxqm0/QSiju5xdbQCk5o0ILLmmDAJC6HUdfOab2OIYRmANts0lQYB1IB3Vdjz0iucNwYKiK6DMFEEHnABI5r6aHrR2E4Lcf4XKjzJ/oarTnDjcZoaBeK2iqBrVhWLQIBM5SJjy5afkKcZwxmXvLqlABoN4J5+EE7Qdp3HnVix3BzbUS5J3ls2/kQfqaFw6tccq3jy6TzU7gEzLajb30rseRBaIt7osnZlP1eWaw2SxglhhBJbvL1y4Ao1zMApHpFKBgO54We+wZa6LbplUB2N1rjDMpAJCyqNPRRE6VZL966yYq5cDqt24liymUBmUqtsGOjXHZv8ACCdqk7WcS7hCEXPceUs2+T3GICj/AAgBiegBq9qZeUVRT+yvB8PawV0YvDZrtkv30oGbwjOotspkjIV2I3M6a0q7NYIPcvX7mByWMSw7jMouBNCdmEhWGzgBZEbRXoqqbNm2cRcXMtvNecCA2VYdvSdfb5I+B8Tu4i0957fd2Sx7gGc3dAABmG2pE+/SKlzdM5Y42hBxF+H27hR8DdZhEm3YOQyoPhggc+m81lWVeM2lAD3URoEqXAIJAPMjrWVym6/6d2l8L8HmOC7KWVgtLkQdTp8gNRPWrCr6D/b6UOjCpFuCvQxio8HnZylLlkwc1sP+YqNXH5/tWC6KcmKJs5qTOaH7wVsX+g/PvRWQE98aw3T1odb1YcQTyqLOC1u+dSqSYE69KBF2OVd2+IlDmCZiNh/YUMpOMW6JhG5JDwm29o2XujLtlNwCTMyFJ8MH7qVN2atAgLdMj+O2ROw1C7Uq4t2ssXbNy33VsO6sAQACGIM69Z1ncmqzwbBs1tXGW2gPjuvLZBCnMBpJM6Iu/WJNeZlGU7k2ejhUVSQ94lwG3aCrfu5WtzbkAsShGZCQh8JzHnykVT+IcPCSVYsNwdfTUcj1FMeK9qoKW7HwI2YlwCbjczcUeEyDGUaAEjcklr+oYTFWmvWs1sgTcshv+nA+JcwlrZPMnTnVnGnFeQnJ5PYpWHkEnf01+dbuYhjyqXFYXIxKH32+mvyqTBY1M6i9OQ7so1HnEGdas1XIhu3sQ4J4LH7YUlNOY5x1A19qEMnX60XdxUt4RoJKnnpqD5GoCxJJjXfQR91A+RkbO7n/AEln4sxy/wCCNfbNt/NWlxbjnWrt0kyx1gfLkBWC9HIVKZDTfolOLcqQdo1qbDWxCyTy0k1A18MsQQSdTOkdAInfzqe1agVNahT2RZxgRdAuKciiALeUtoB/ijL5nf3p5bw+gLmNIEaMw303gaDUmk3Y/H2yCjmDm06EQB7kRsevOrPib9vYa+eUknl95rEzuSlpCUdrDbeLViCCRCgAQCVj79OY6Uxs3Rl3BHtr1giZ/vSFAsQFdttlM8uo3qI3SD9oTuWBGvmOf3+ZqnKGpjlJ+xlfx7Oe7WQN2bYqsxO2hOwnqelcpfYPbREKgsBPkSJPmedRYWx4LknMW3IM9ee86mhBnu3VysRmKiDAgFtY1M7+3SmKKSoKT0pfc9Lw+NLvZXKRpcvMMwkAkrbDLrM5jGseGg8Fi++xuJJC5bIt20JXxz4+9IadVLNGnSmFxQrswiTlEHQAKNFkf4poPhYS1YDnxDJnuFSbhYwWcg6l/ESdPbpV+6VFsU8fxqX8YMG4W4gtM9wFvhbMuRSq+SzBOufmKm4pxJMPae44JtoAIUAnUhAAugI1FKuzga4r4lyC+Ic3PhyQsBLa9fhRW9zpQnFE/W71uyCzWk/bXSrwDm7zukIHxAPbB57D1rvYXoK4R2cw92xbuPhVLsoLm8s3S+zli0nVpO+0bbVlM0wkAasPR2A+QMVul65fJ2lHmq3tK770+VAW8WpAgg+4NS5zXp0zzDQZ3tZ3tBh633tHYDQaH86133nQQaus0a/n50VogMD+dbbEedAtd/P50pjwngb31YghQDAJBgnc9dv60M8kYK5BQhKbpEJxHn86N4bxqykl88idcugA3I1kmPzzoTHdh8SxJV7cDbUj5aGNedD/APJuI/7gQiZMOJI57/nyrMzdW8kXFbL/ACX8PTShK6D+N9scI2HfITcZgVRcpBkiM2ZhpEzp/srxFjvuGW1s+JkykoAcxgAEgbtlY69JFAX+ydxUw6HMXbMzALouiQGIEiCDJg9KTcQxVyzcNnSVJ+EkjxBZhhBMrAOwPSqUIR/pfuzRlKXsWCVMGQRp0+dW/sbwi/39q4PD4gApIl1OjDKTOWJnTUbTVTXElmDP4oI0I0gcoEADyFencN4yj4dhmuqj+HPZWHTqIJI5xpr0Oxp2aTS2Agk3uUXjV23bu3UQ5lDuoPLKGIEfLSkrNNXXG/o1uZe8w7rftnUEeB45Src/IH2qsY3g72iVuKyN0YEH5GnRepbOxNKD4A7a6+x/01K352qIaH5/dUjvpXBkbjX2H3CtNz96zPt6V1uK4hsyzicvKirfEh0o4cNwZEjFsumoew2/8pNFW+z9hlOTEZ3CM4bwJbGX7JDNnkjaBvyjUQppEPGn6A+B2XuXAE0MzmOgUCPFPkf6V6M+Lg6gx5/fpvXm/AMTcFxERimcqhI3gkA1e7jusAwDrqCdeR1PPTXb8c7rblJJintuM7WJUSYI8oBifLfr1ru7xG08iDOh1HTpzpOcc3PUc9+p2IP1ru1fXQnMPMEyNvKGFZ+j2cpvgLGZD4RmH8OsfIn66ffRHDbqHEWm0BzgZY3bYET8JkjqD1pVdKx4dROsEg7DUEaR8qZdnLQbEWybmimSC5Oqy3y02OunPka2QzHJ3Ra+Id61rIs58QzANoDbt5hnYhjMi1t1aKl4paiyuGteENltgglctsDM5BXWcq5dI1ca0UMUO8tJCklGYMT4gqm2CADqZzfSuBj0uXboWZt5FMgRmYZyFPPwlZ86tGi0KcXcWxbIJMIFIAljAhVA3JmAIqPgGEKW5cIt1v2jhLeTVxOVpJJysWE+RrviSrcxa2jMKovPDRIBYW1IBknOA0ERC0RxhgltrjPlQBs55RHPmIJ3qN1sFyEtfE7CsqmDtPccsy27TLndVbOdVV2UHRGGoHU1lHpYOqJ48reU0bgbbsYFwqN9/wC9Bk0fwhoc8vCfLmK1Y7szJuk2O8OpUaszebGfl0+dE23/AD/f+9CZvz/dq5/WYB8pHPz58qfknpjRSinJ2wlsQQfT51J335/2pY1yT+fzyo3AcYVTC2VxD8hDMfLQHL9KXjytRthvFcqQbg8O1xgFViJgkDYczP4kVfcPfVLaoiFYEAGJ9SQT6z1qj4T9ICZRmslRtCEb+hApjh+2uFY6uyn+JDPzE/n51VyzlN7l3DCOPgtYvkiNh5fjz+lcpcMnwEmORH1LEUuwPG8PdIW3dRmPIHWNzpTEuNvp1PX8/hVSSLUTT3yN1bX+GfbwSfz8vMe1uF73iLBdJFueRACqCYaD7b16nbQHUmqDxDXi16JjIZidBlWZiNPn70OHxbf2JluqKnwrhSuMz3EtrMeIEkxqQIEDTr9atvDMNZtqVQ2id5DMzkgEiQGEHf7IFKuB8KS7h0JuKpDNod9/4SWOh/dgedOcBwPunNzPpBk+IamNs4tQNT9o8t96sZJXtYuC+EKsfxS5h8VcawzIVs25A0VoC6Oh+IQfUbzSbtH2rvYwjOcqjZFPgB6x/vRPHrQ77EREKloD/KkREjYfvfOq4aZiSpMjJydCpAx/M1HbNSKRThZwlSCKiU10prgWYw++uVE10x29/wClchfOuJHfZzB95iLSLqS4geni5+Qq/wDfr8L6DUag7jQiY0I2rzCxkVA5uDNMZIbNHJpjL9ZplguLsnwmVJkr18/I1Wz9O8u6e6FOThwi8nh6z1B5yZHTQHX1rq3wydiAATrI9pj8+lK+FcWDH9nJMa2zq0cyOuvT1pz+ptdEqj6kfZPyKnRvX61lThOLpjIRjNbIhuYABQZG52jzJEroKadksKhxC+IZVJJiSCNlB9yNPXzpXd4HiRr3f/sonXoTNMOz+AxNu+s2yFJQEyNAGBkFT5Rz3olGS5JjF614lnxp7u5iMSTC2hCTlylQBcfXcZmgGem3UPh+CNq0WaGdtXcsSM0DMROsBVHy86lx2bu7dmATdaT4TogfMxIB02VfPN7UN2mt57K4ddHuPoVIUoilc7DXTwEqI9KdHc0Qfhl3ObuIJhLh0JUg9yqKEPXUeL3ovtRxJreFc28xuO3dW8oU+NtZOb/ARz/DrB2wMOusBbXSNl5DnoKTYfCHEXFxN5V/6dvu9TmEO7BiORKnaTz1ol8kPihjw7DJbtInd58oy5iqyQNBMeVZRVptN29tvurKCyD58y60Zw+5D6dDQQqfCqCwBMDWTty8617rczmrVDR8WBuR95+Vd2kuXJhIB1l+nVVHpUVq+lv/AKayf3joDPmdflFH4PEAOjXZdQQSoYKs+kGTHXy9KCeSwIwjEs3Z3sNau282IzkzIKnKp28JtkQY1MgjeNeRuOGD4dANzxPoqi2AVX7THKx56T6xsalTt5hxZJC3JVCQpWJgaDMJA9Ty61QcZwfE4vFFir3C+UsyrKpmUFV0MAAQACaQnf1MsKv6Rt2X4HZxGHfOuousAyhs0QOYIWJ6micV2BtBTDuI2LZTy6W1Y/UVX+x3EGt30UswRmjLmAXMdpzaDXTluK9FPiBGWI5oS28/E2cipm5RfJKpoA4ImFwa5Q4ztuz+BnjkA+yiRp7meT3C4hLmodW6wwPsKp3bbDB7doSRN0CS2aJkSSAJ3pE3Y25ujI3OfGg+dxFH196ClLdsLdcI9Ta/J0+fT8Tz/OtDvWx/xLEmAYt88pgnL1OhHlqPKkOH4Zj1kIL+mv7Ms3P+AkUPwa/ct3nDAy4IbNuDqQSSCQZGu3OpWKk2n6J1cWWrsZiSMKq6xLEQbk7kHRCo+Zpg98A6rBO7AICPcC886dRVd4FjTbwqERBMAOguL8fjhXXLqCBIJOvtRtnijXL6j9moKMTkUoNCf3RI0ABgR6UEo7tkxktkIeOXJu4oyfsCDvEAbmDPtrJ22NeNPeLj9pij52xoescjqRpv6dRSGrWPgVLk2prqaxDWyaYCcCpO829vurkCpSg/PpXAs4n+v9KtHZ79G+LxLKWtNatE63XAUAdQrMrN6CiP0cWsK19lv4ZsSxy92Aruq75y6ofTcEaHavZjxVy7WjhwttdVaJVtdNAIB5xvtVfLm0bIsY8aluyncP8A0F2A03r1xwCPCAqhhGokFiBOnI+m9WnBfow4daGmGVp5vnb/AFsYpocZd08E/wAun1Ndtir0f9PTzA/GqrzSfssdqJ1g+z+HtLFq1btg6eG2qz6kCT/ap7mBtncA/L886Xtjrw/cHqAI984oe5xdwYz2B7rP0agcrDUa4D72DRemk6SQNY9R9KDdkUEjJpro2umv7vlQn/Fm1m6oHIIhb5wDQ1ziKgNLXW9LZg9ZBXaltsKhnbKXX0HiS0snoLniA9ZQSCOlKsdh4uPeJB/ZZQI8S5O8JM+ef6UTwW6SLz/+S6Ms/uhE8PlGs+dKBeNxcReP/dPhkQe7Hhtn3VhRxIaoB4pmfucONQwXPmBjLaKNA5HNqP8Aamlq7CBTMBgAI0AgAKI5ac+tRXcZOJe3EQiMdNJZmiPYfUVEL+a9kBcBFDMRGUlmlQd+SN86IAa2MTbKiGU/zfPbzrVCcKsJasonhaAdSBJkkz9ayos48DY1PhSM4nb89aHNEcPcC4pO0/0Naj4M9ocWLZb4dBzJEmf4Y5aUaLQWHuENlCj7OaBsFXST8z1OtYmK00BA++sW9PP6TVFyYp0M7a2bdgOzBmykZSj5kJEQdl32Mn0oPGdoMXcWLKqigfHGVoHmzGPUUMMSJ0ifTX0mNNvKttcYx4j6Db1/ua7+6C7rWyFuD4Vl8TtBGogxr1nfz0/vVpbjdwJJvOI+Et4lMD9xvD66c6TIzdfPqa7dlAllLHSJOny2J/CulJye4vW7JcXxV7y2yzCBdTxKipAB1OgUcpnTnVlwbKxhWVj5Rcb/AOgDVRv3gxJJIGwAmNwIAjp9RUdtNZZiF5SJgzHM7676b1LjaGxzOJfGtHUE8ti2c+yaLNVXDpF3Gaxouk5Z+L7K+E/cJqDC429oLVxgI18RC79Pbb1ohLlwZkyjNeWWOZfF+7odRB8xMioWyaGrMmb7MYdHwgzgCCfEWVRoZjVTJ221+dMcLwq0jM8MZXKCB4FB+KC1wEyDzX2pdwjEDDL3R+ISS2ZVYkwRDGdI6UzXiNtuTaTJAFyBAYybjALuQfQ+tTK7dDIyiU3i8d7ijpunkeWwGkadOlIzTniazcxJ5eH1Oqwen+9KLdhmPhUnUDQE6nYadatQ4Fye5pTWy9Mv+XboQs6lTIARgQxnmBG3melS4vgORRJIYTMjwkaxlG/Lc9RU64/IDaE2aiLNxmIUCSYAA3JOgAo+xwZWPifKugkKSdzJiemvvUFnh7A5gwUrqDJnMCCIjY7GanWiNUT3Ds9wzGNZVL+TDKLYQLbuF3kKFzECUUwJ0Jg8qJ4T2fSyXRsddv8AiBhrzK6aAZWy3ADtI0HPSqp2M7OcQuEXcVcK2+S3ApdvWRmQfUzsN6c8L7J2MC7t37ftSNHZfilvhJgkmdtTpVGaptF2L4LC2HtDUmfW4z/cTXBezyQN/Jm/1GhbfELMeEoT1zZvXQa89uU12eKgA5B9wHnVdscT/rAG1pRP8IE/KtNizuAR6D+w+80ufHXGKzdCj91BLH+Ykz8hUmXKNS2v77En5Tp6VHJJM2JzaE/nzy0PcAHIefn6SZoO/wATS34c5LawqjXfoNh5kgaUKcbcaYAtr1JzN05eH6tXONkoJxGKdJynLI1mco0gExEEddK7u8WtNZy2hGXIMu+gZdFPMQKVuP8AySROhJmfMLpB9NqFxGJFsRE5p38R5ddgPaKhJoN00Edmw1zvMTczK92W8RBC2pPdqCRpEn5Cp+C3SbDXYCtdbvDlE+EyEEkawFj3pZhOOFQNVQAAZTqsfZEEj6UywnFbSWUtk7INvh0kSI0Emfl5U3U3yJ0jEk8tq1SZuN2//Na+R25bN0rK6iDy/jloLdYKAALlwQBAgNoNKXqdaysrVKATgrpzbnfrTJbhjc/OsrKRkBZ1iLhkancfdW1YwNayspbFy5I7d0+HU79a6F0nLJJ33NZWUUQGd4xoaOUiobJ1HoPvNZWUUSUHcBunvBqfj6+YplaP7Jj0DR5fFtWVlIychxFfGli8P8I+9h91T8PMMsaSpB8xIEH2rKyjyfQiGEcXtgWxAA+Hl1UTRHZ0RauEaHNPv3Y1+v1rKylT/wDMmP1CviN9s3xHQaanTTSOlQZyWuST9oexBkVqspkfpAXLB7jaH+X/AOpo7hNsMl6QDCSJEwZO3SsrKYcGcZ4xfzsO+uxmbTO3X1pDevs2ItlmLHMmpJJ36msrKHGaEvR6kG8Z/wAP3TFTLebTxHbqelZWVVjyOY14XcJSZMydZ1pD2xvsAxDEGBqCRvvWVlEd7AeHrAEaSJ94GtH4Qy4nXXnr1rKylvklAPG3Oa4ZOmg8hGw8qqGAxLFtWY+KNzt0rdZT4gyBluF7loMSw1MHXWD1pVeYgmNNY9qysq1HgrPlgprKysox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288</Words>
  <PresentationFormat>Экран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Математика в искусстве</vt:lpstr>
      <vt:lpstr>Слайд 2</vt:lpstr>
      <vt:lpstr>Слайд 3</vt:lpstr>
      <vt:lpstr>Слайд 4</vt:lpstr>
      <vt:lpstr>Слайд 5</vt:lpstr>
      <vt:lpstr>Слайд 6</vt:lpstr>
      <vt:lpstr>Слайд 7</vt:lpstr>
      <vt:lpstr>Древние могильные дома в краснодарском крае.</vt:lpstr>
      <vt:lpstr>музей-заповедник «Кижи» </vt:lpstr>
      <vt:lpstr>Сикстинская мадонна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и искусство</dc:title>
  <cp:lastModifiedBy>Учитель</cp:lastModifiedBy>
  <cp:revision>20</cp:revision>
  <dcterms:modified xsi:type="dcterms:W3CDTF">2013-02-28T10:20:19Z</dcterms:modified>
</cp:coreProperties>
</file>