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59" r:id="rId6"/>
    <p:sldId id="262" r:id="rId7"/>
    <p:sldId id="263" r:id="rId8"/>
    <p:sldId id="265" r:id="rId9"/>
    <p:sldId id="266" r:id="rId10"/>
    <p:sldId id="269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allpapersMania_vol23-0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458200" cy="122237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   </a:t>
            </a:r>
            <a:r>
              <a:rPr lang="ru-RU" sz="4000" b="1" i="1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Математика</a:t>
            </a:r>
            <a:br>
              <a:rPr lang="ru-RU" sz="4000" b="1" i="1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000" b="1" i="1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в</a:t>
            </a:r>
            <a:br>
              <a:rPr lang="ru-RU" sz="4000" b="1" i="1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000" b="1" i="1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Живой природе</a:t>
            </a:r>
            <a:endParaRPr lang="ru-RU" sz="4000" b="1" i="1" dirty="0">
              <a:ln w="90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_1bd58_50674637_X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214282" y="1928802"/>
            <a:ext cx="8686800" cy="452596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Вывод: рассмотрев примеры из жизни, можно сказать, что человеческие представления о красивом формируются  под влиянием красоты и гармонии, поэтому человек стремится увековечить  эту красоту в своих творениях.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928662" y="714356"/>
            <a:ext cx="72152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«Вся природа пронизана математическими законами, и поэтому никакое человеческое исследование не может претендовать на то, чтобы быть истинной наукой, если оно не использует математических доказательств, и нет никакой уверенности там, где нельзя применить одну из математических наук».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                         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Леонардо Да Винчи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0a06aaa8b886751900f293bc1a5cea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50" y="188913"/>
            <a:ext cx="5238750" cy="3933825"/>
          </a:xfrm>
          <a:prstGeom prst="rect">
            <a:avLst/>
          </a:prstGeom>
          <a:noFill/>
        </p:spPr>
      </p:pic>
      <p:pic>
        <p:nvPicPr>
          <p:cNvPr id="11268" name="Picture 4" descr="kristalna-snejin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42863">
            <a:off x="-323850" y="-315913"/>
            <a:ext cx="4535488" cy="4327526"/>
          </a:xfrm>
          <a:prstGeom prst="rect">
            <a:avLst/>
          </a:prstGeom>
          <a:noFill/>
        </p:spPr>
      </p:pic>
      <p:pic>
        <p:nvPicPr>
          <p:cNvPr id="11270" name="Picture 6" descr="romanesco-broccol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4165600"/>
            <a:ext cx="2794000" cy="2692400"/>
          </a:xfrm>
          <a:prstGeom prst="rect">
            <a:avLst/>
          </a:prstGeom>
          <a:noFill/>
        </p:spPr>
      </p:pic>
      <p:pic>
        <p:nvPicPr>
          <p:cNvPr id="11269" name="Picture 5" descr="pine-co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19488"/>
            <a:ext cx="5003800" cy="3338512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773238"/>
            <a:ext cx="8435975" cy="380206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Симметрия в природе</a:t>
            </a:r>
            <a:endParaRPr lang="ru-RU" sz="40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0_35474_39efea2e_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1245522">
            <a:off x="162651" y="1078134"/>
            <a:ext cx="4467225" cy="3390900"/>
          </a:xfrm>
          <a:prstGeom prst="rect">
            <a:avLst/>
          </a:prstGeom>
          <a:noFill/>
        </p:spPr>
      </p:pic>
      <p:pic>
        <p:nvPicPr>
          <p:cNvPr id="5" name="Picture 5" descr="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21020">
            <a:off x="3521544" y="3367312"/>
            <a:ext cx="4572000" cy="3429000"/>
          </a:xfrm>
          <a:prstGeom prst="rect">
            <a:avLst/>
          </a:prstGeom>
          <a:noFill/>
        </p:spPr>
      </p:pic>
      <p:pic>
        <p:nvPicPr>
          <p:cNvPr id="6" name="Picture 4" descr="u68_1206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1500174"/>
            <a:ext cx="2857500" cy="23812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-285784" y="6072206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57224" y="357166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 золотой спирали свернуты раковины многих улиток и моллюсков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407194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AM 0500-620 находится в созвездии Рыба-меч и состоит из очень симметричной спиральной галактики, частично подсвеченной другой галактикой, находящейся сзади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4357686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7" descr="Free_Galaxy_Screensaver-25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14290"/>
            <a:ext cx="4094162" cy="3070225"/>
          </a:xfrm>
          <a:prstGeom prst="rect">
            <a:avLst/>
          </a:prstGeom>
          <a:noFill/>
        </p:spPr>
      </p:pic>
      <p:pic>
        <p:nvPicPr>
          <p:cNvPr id="19" name="Picture 6" descr="1240289948__galax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571876"/>
            <a:ext cx="4338275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86800" cy="452596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Живая природа демонстрирует многочисленные симметричные формы </a:t>
            </a:r>
            <a:r>
              <a:rPr lang="ru-RU" sz="1800" dirty="0" smtClean="0"/>
              <a:t> организмов, во </a:t>
            </a:r>
            <a:r>
              <a:rPr lang="ru-RU" sz="1800" dirty="0" smtClean="0"/>
              <a:t>многих случаях </a:t>
            </a:r>
            <a:r>
              <a:rPr lang="ru-RU" sz="1800" dirty="0" smtClean="0"/>
              <a:t>она дополняется красочной </a:t>
            </a:r>
            <a:r>
              <a:rPr lang="ru-RU" sz="1800" dirty="0" smtClean="0"/>
              <a:t>симметричной расцветкой.</a:t>
            </a:r>
            <a:endParaRPr lang="ru-RU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2750433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357298"/>
            <a:ext cx="47625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57158" y="4357694"/>
            <a:ext cx="72866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Бабочка симметрична по отношению к плоскости, делящей её на две половины (левую и правую) вдоль её туловища. Если на этой плоскости расположить воображаемое зеркало, то зеркальное отражение “делает” левую половину правой, а правую половину - левой, фигура бабочки совместится с её отражением. Подобный вид симметрии называется зеркальным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786190"/>
            <a:ext cx="4071966" cy="275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57158" y="285728"/>
            <a:ext cx="75724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Ярко выраженной симметрией обладают листья, ветви, цветы, плоды. Зеркальная симметрия характерна для листьев, но встречается и у цветов. Для цветов также характерна поворотная симметрия. Эта симметрия встречается у многих полевых цветов (колокольчик, незабудка, герань, гвоздика, зверобой, лапчатка), у цветов плодовых деревьев (вишня, яблоня, груша, мандарин и др.), у цветов плодово-ягодных растений (земляника, малина, калина, черемуха, рябина, боярышник).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Часто поворотная симметрия сочетается с зеркальной или переносной.</a:t>
            </a:r>
            <a:r>
              <a:rPr lang="ru-RU" i="1" dirty="0" smtClean="0"/>
              <a:t>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500438"/>
            <a:ext cx="3786214" cy="291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000108"/>
            <a:ext cx="8991600" cy="1295400"/>
          </a:xfrm>
        </p:spPr>
        <p:txBody>
          <a:bodyPr>
            <a:noAutofit/>
          </a:bodyPr>
          <a:lstStyle/>
          <a:p>
            <a:r>
              <a:rPr lang="ru-RU" sz="1800" i="1" cap="none" dirty="0" smtClean="0">
                <a:latin typeface="+mn-lt"/>
              </a:rPr>
              <a:t>Каждая </a:t>
            </a:r>
            <a:r>
              <a:rPr lang="ru-RU" sz="1800" i="1" cap="none" dirty="0" err="1" smtClean="0">
                <a:latin typeface="+mn-lt"/>
              </a:rPr>
              <a:t>сота</a:t>
            </a:r>
            <a:r>
              <a:rPr lang="ru-RU" sz="1800" i="1" cap="none" dirty="0" smtClean="0">
                <a:latin typeface="+mn-lt"/>
              </a:rPr>
              <a:t> состоит из общего вертикального средостения, по обе стороны от которого отходят шестиугольные ячейки. Пласты сот в гнезде располагаются всегда вертикально ячейки-соты имеют правильную шестиугольную в плане форму. Донышко ячейки складывается из трёх ромбиков, наклонённых так, что они образуют как бы пирамидку, углубляющую ячейку. Донышко каждой ячейки с одной стороны </a:t>
            </a:r>
            <a:r>
              <a:rPr lang="ru-RU" sz="1800" i="1" cap="none" dirty="0" err="1" smtClean="0">
                <a:latin typeface="+mn-lt"/>
              </a:rPr>
              <a:t>сота</a:t>
            </a:r>
            <a:r>
              <a:rPr lang="ru-RU" sz="1800" i="1" cap="none" dirty="0" smtClean="0">
                <a:latin typeface="+mn-lt"/>
              </a:rPr>
              <a:t> служит одновременно частями донышек трёх ячеек другой стороны </a:t>
            </a:r>
            <a:r>
              <a:rPr lang="ru-RU" sz="1800" i="1" cap="none" dirty="0" err="1" smtClean="0">
                <a:latin typeface="+mn-lt"/>
              </a:rPr>
              <a:t>сота</a:t>
            </a:r>
            <a:r>
              <a:rPr lang="ru-RU" sz="2400" i="1" cap="none" dirty="0" smtClean="0">
                <a:latin typeface="+mn-lt"/>
              </a:rPr>
              <a:t>.</a:t>
            </a:r>
            <a:r>
              <a:rPr lang="ru-RU" sz="1800" cap="none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ru-RU" sz="1800" cap="none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endParaRPr lang="ru-RU" sz="1800" i="1" cap="none" dirty="0">
              <a:latin typeface="+mn-lt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78619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857496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429132"/>
            <a:ext cx="8686800" cy="452596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Снежинки являются кристаллами, а все кристаллы симметричны. Это значит, что в каждом кристаллическом многограннике можно найти плоскости симметрии, оси симметрии, центры симметрии и другие элементы симметрии так, чтобы совместились друг с другом одинаковые части многогранника.</a:t>
            </a:r>
            <a:endParaRPr lang="ru-RU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395404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714356"/>
            <a:ext cx="342902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390</Words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                      Математика                                 в                   Живой природе</vt:lpstr>
      <vt:lpstr>Слайд 2</vt:lpstr>
      <vt:lpstr>Симметрия в природе</vt:lpstr>
      <vt:lpstr>Слайд 4</vt:lpstr>
      <vt:lpstr>Слайд 5</vt:lpstr>
      <vt:lpstr>Слайд 6</vt:lpstr>
      <vt:lpstr>Слайд 7</vt:lpstr>
      <vt:lpstr>Каждая сота состоит из общего вертикального средостения, по обе стороны от которого отходят шестиугольные ячейки. Пласты сот в гнезде располагаются всегда вертикально ячейки-соты имеют правильную шестиугольную в плане форму. Донышко ячейки складывается из трёх ромбиков, наклонённых так, что они образуют как бы пирамидку, углубляющую ячейку. Донышко каждой ячейки с одной стороны сота служит одновременно частями донышек трёх ячеек другой стороны сота. 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Математика                                 в                   Живой природе</dc:title>
  <cp:lastModifiedBy>Учитель</cp:lastModifiedBy>
  <cp:revision>20</cp:revision>
  <dcterms:modified xsi:type="dcterms:W3CDTF">2013-02-28T12:16:23Z</dcterms:modified>
</cp:coreProperties>
</file>