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0" r:id="rId8"/>
    <p:sldId id="261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3CB91-07B7-4D9C-B39C-5CE65522815D}" v="15" dt="2021-12-02T10:10:37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r U" userId="21c5d93fbf1ddc31" providerId="LiveId" clId="{7923CB91-07B7-4D9C-B39C-5CE65522815D}"/>
    <pc:docChg chg="undo custSel addSld modSld sldOrd">
      <pc:chgData name="User U" userId="21c5d93fbf1ddc31" providerId="LiveId" clId="{7923CB91-07B7-4D9C-B39C-5CE65522815D}" dt="2021-12-02T13:14:09.960" v="992" actId="20577"/>
      <pc:docMkLst>
        <pc:docMk/>
      </pc:docMkLst>
      <pc:sldChg chg="modSp mod">
        <pc:chgData name="User U" userId="21c5d93fbf1ddc31" providerId="LiveId" clId="{7923CB91-07B7-4D9C-B39C-5CE65522815D}" dt="2021-12-01T11:55:23.204" v="627" actId="27636"/>
        <pc:sldMkLst>
          <pc:docMk/>
          <pc:sldMk cId="1307164671" sldId="257"/>
        </pc:sldMkLst>
        <pc:spChg chg="mod">
          <ac:chgData name="User U" userId="21c5d93fbf1ddc31" providerId="LiveId" clId="{7923CB91-07B7-4D9C-B39C-5CE65522815D}" dt="2021-12-01T11:55:23.204" v="627" actId="27636"/>
          <ac:spMkLst>
            <pc:docMk/>
            <pc:sldMk cId="1307164671" sldId="257"/>
            <ac:spMk id="6" creationId="{7AB4A11D-4355-4FBF-B47C-F4163CE241A5}"/>
          </ac:spMkLst>
        </pc:spChg>
      </pc:sldChg>
      <pc:sldChg chg="modSp mod">
        <pc:chgData name="User U" userId="21c5d93fbf1ddc31" providerId="LiveId" clId="{7923CB91-07B7-4D9C-B39C-5CE65522815D}" dt="2021-12-01T08:42:20.919" v="57" actId="207"/>
        <pc:sldMkLst>
          <pc:docMk/>
          <pc:sldMk cId="3391530003" sldId="258"/>
        </pc:sldMkLst>
        <pc:spChg chg="mod">
          <ac:chgData name="User U" userId="21c5d93fbf1ddc31" providerId="LiveId" clId="{7923CB91-07B7-4D9C-B39C-5CE65522815D}" dt="2021-12-01T08:42:20.919" v="57" actId="207"/>
          <ac:spMkLst>
            <pc:docMk/>
            <pc:sldMk cId="3391530003" sldId="258"/>
            <ac:spMk id="4" creationId="{271C5AA2-176D-4F55-8C20-C1CEAA99A34C}"/>
          </ac:spMkLst>
        </pc:spChg>
      </pc:sldChg>
      <pc:sldChg chg="modSp mod">
        <pc:chgData name="User U" userId="21c5d93fbf1ddc31" providerId="LiveId" clId="{7923CB91-07B7-4D9C-B39C-5CE65522815D}" dt="2021-12-01T12:28:24.989" v="641" actId="20577"/>
        <pc:sldMkLst>
          <pc:docMk/>
          <pc:sldMk cId="2557310743" sldId="260"/>
        </pc:sldMkLst>
        <pc:spChg chg="mod">
          <ac:chgData name="User U" userId="21c5d93fbf1ddc31" providerId="LiveId" clId="{7923CB91-07B7-4D9C-B39C-5CE65522815D}" dt="2021-12-01T12:28:24.989" v="641" actId="20577"/>
          <ac:spMkLst>
            <pc:docMk/>
            <pc:sldMk cId="2557310743" sldId="260"/>
            <ac:spMk id="5" creationId="{5D773994-F195-45D7-9096-AF20EE061955}"/>
          </ac:spMkLst>
        </pc:spChg>
      </pc:sldChg>
      <pc:sldChg chg="addSp delSp modSp mod ord">
        <pc:chgData name="User U" userId="21c5d93fbf1ddc31" providerId="LiveId" clId="{7923CB91-07B7-4D9C-B39C-5CE65522815D}" dt="2021-12-01T12:37:20.346" v="643" actId="478"/>
        <pc:sldMkLst>
          <pc:docMk/>
          <pc:sldMk cId="669739972" sldId="261"/>
        </pc:sldMkLst>
        <pc:spChg chg="mod">
          <ac:chgData name="User U" userId="21c5d93fbf1ddc31" providerId="LiveId" clId="{7923CB91-07B7-4D9C-B39C-5CE65522815D}" dt="2021-12-01T11:56:35.535" v="638" actId="14100"/>
          <ac:spMkLst>
            <pc:docMk/>
            <pc:sldMk cId="669739972" sldId="261"/>
            <ac:spMk id="4" creationId="{42407C0B-E7C0-4E60-A85D-EB3C0D4F55B9}"/>
          </ac:spMkLst>
        </pc:spChg>
        <pc:spChg chg="mod">
          <ac:chgData name="User U" userId="21c5d93fbf1ddc31" providerId="LiveId" clId="{7923CB91-07B7-4D9C-B39C-5CE65522815D}" dt="2021-12-01T11:56:28.831" v="636" actId="14100"/>
          <ac:spMkLst>
            <pc:docMk/>
            <pc:sldMk cId="669739972" sldId="261"/>
            <ac:spMk id="5" creationId="{BF3066E7-935C-4157-A670-92995FCA9779}"/>
          </ac:spMkLst>
        </pc:spChg>
        <pc:spChg chg="mod">
          <ac:chgData name="User U" userId="21c5d93fbf1ddc31" providerId="LiveId" clId="{7923CB91-07B7-4D9C-B39C-5CE65522815D}" dt="2021-12-01T11:56:19.691" v="634" actId="113"/>
          <ac:spMkLst>
            <pc:docMk/>
            <pc:sldMk cId="669739972" sldId="261"/>
            <ac:spMk id="6" creationId="{CA0F6D0C-D563-4A3E-8CBE-FA75F9FFF61F}"/>
          </ac:spMkLst>
        </pc:spChg>
        <pc:picChg chg="add del mod ord">
          <ac:chgData name="User U" userId="21c5d93fbf1ddc31" providerId="LiveId" clId="{7923CB91-07B7-4D9C-B39C-5CE65522815D}" dt="2021-12-01T12:37:20.346" v="643" actId="478"/>
          <ac:picMkLst>
            <pc:docMk/>
            <pc:sldMk cId="669739972" sldId="261"/>
            <ac:picMk id="3" creationId="{AB78686D-2B3F-4ACF-B4B3-52EAB085D267}"/>
          </ac:picMkLst>
        </pc:picChg>
      </pc:sldChg>
      <pc:sldChg chg="addSp delSp modSp new mod">
        <pc:chgData name="User U" userId="21c5d93fbf1ddc31" providerId="LiveId" clId="{7923CB91-07B7-4D9C-B39C-5CE65522815D}" dt="2021-12-01T11:40:41.842" v="421" actId="1076"/>
        <pc:sldMkLst>
          <pc:docMk/>
          <pc:sldMk cId="211221599" sldId="262"/>
        </pc:sldMkLst>
        <pc:spChg chg="add del mod">
          <ac:chgData name="User U" userId="21c5d93fbf1ddc31" providerId="LiveId" clId="{7923CB91-07B7-4D9C-B39C-5CE65522815D}" dt="2021-12-01T11:40:41.842" v="421" actId="1076"/>
          <ac:spMkLst>
            <pc:docMk/>
            <pc:sldMk cId="211221599" sldId="262"/>
            <ac:spMk id="2" creationId="{18551F77-CFC7-4376-BB13-D21BDB1F4D3D}"/>
          </ac:spMkLst>
        </pc:spChg>
        <pc:spChg chg="del">
          <ac:chgData name="User U" userId="21c5d93fbf1ddc31" providerId="LiveId" clId="{7923CB91-07B7-4D9C-B39C-5CE65522815D}" dt="2021-12-01T11:24:15.454" v="400" actId="931"/>
          <ac:spMkLst>
            <pc:docMk/>
            <pc:sldMk cId="211221599" sldId="262"/>
            <ac:spMk id="3" creationId="{91F7C334-777B-48E1-B250-F28E71BB79AB}"/>
          </ac:spMkLst>
        </pc:spChg>
        <pc:spChg chg="mod">
          <ac:chgData name="User U" userId="21c5d93fbf1ddc31" providerId="LiveId" clId="{7923CB91-07B7-4D9C-B39C-5CE65522815D}" dt="2021-12-01T07:52:24.841" v="4" actId="20577"/>
          <ac:spMkLst>
            <pc:docMk/>
            <pc:sldMk cId="211221599" sldId="262"/>
            <ac:spMk id="4" creationId="{317A4944-7B94-4146-8EEF-2B92F485AE33}"/>
          </ac:spMkLst>
        </pc:spChg>
        <pc:spChg chg="add del mod">
          <ac:chgData name="User U" userId="21c5d93fbf1ddc31" providerId="LiveId" clId="{7923CB91-07B7-4D9C-B39C-5CE65522815D}" dt="2021-12-01T11:25:22.002" v="414" actId="478"/>
          <ac:spMkLst>
            <pc:docMk/>
            <pc:sldMk cId="211221599" sldId="262"/>
            <ac:spMk id="8" creationId="{13E98D19-EBEB-46CA-8352-2CC766C585E3}"/>
          </ac:spMkLst>
        </pc:spChg>
        <pc:spChg chg="add del mod">
          <ac:chgData name="User U" userId="21c5d93fbf1ddc31" providerId="LiveId" clId="{7923CB91-07B7-4D9C-B39C-5CE65522815D}" dt="2021-12-01T11:25:28.590" v="416" actId="478"/>
          <ac:spMkLst>
            <pc:docMk/>
            <pc:sldMk cId="211221599" sldId="262"/>
            <ac:spMk id="10" creationId="{413FE1F0-D416-4439-B0DD-52FE692D10D5}"/>
          </ac:spMkLst>
        </pc:spChg>
        <pc:picChg chg="add del mod ord">
          <ac:chgData name="User U" userId="21c5d93fbf1ddc31" providerId="LiveId" clId="{7923CB91-07B7-4D9C-B39C-5CE65522815D}" dt="2021-12-01T11:25:28.590" v="416" actId="478"/>
          <ac:picMkLst>
            <pc:docMk/>
            <pc:sldMk cId="211221599" sldId="262"/>
            <ac:picMk id="6" creationId="{AD344A56-97B7-40D4-960B-367E402E9E47}"/>
          </ac:picMkLst>
        </pc:picChg>
      </pc:sldChg>
      <pc:sldChg chg="modSp new mod">
        <pc:chgData name="User U" userId="21c5d93fbf1ddc31" providerId="LiveId" clId="{7923CB91-07B7-4D9C-B39C-5CE65522815D}" dt="2021-12-01T11:22:00.579" v="397" actId="255"/>
        <pc:sldMkLst>
          <pc:docMk/>
          <pc:sldMk cId="3378462403" sldId="263"/>
        </pc:sldMkLst>
        <pc:spChg chg="mod">
          <ac:chgData name="User U" userId="21c5d93fbf1ddc31" providerId="LiveId" clId="{7923CB91-07B7-4D9C-B39C-5CE65522815D}" dt="2021-12-01T11:22:00.579" v="397" actId="255"/>
          <ac:spMkLst>
            <pc:docMk/>
            <pc:sldMk cId="3378462403" sldId="263"/>
            <ac:spMk id="2" creationId="{3A9CF50C-AED7-4C25-A0D3-0E8D6E30E909}"/>
          </ac:spMkLst>
        </pc:spChg>
        <pc:spChg chg="mod">
          <ac:chgData name="User U" userId="21c5d93fbf1ddc31" providerId="LiveId" clId="{7923CB91-07B7-4D9C-B39C-5CE65522815D}" dt="2021-12-01T11:21:41.134" v="394" actId="255"/>
          <ac:spMkLst>
            <pc:docMk/>
            <pc:sldMk cId="3378462403" sldId="263"/>
            <ac:spMk id="3" creationId="{695232DF-6B58-4CB8-98F9-AAF4F4CC8245}"/>
          </ac:spMkLst>
        </pc:spChg>
        <pc:spChg chg="mod">
          <ac:chgData name="User U" userId="21c5d93fbf1ddc31" providerId="LiveId" clId="{7923CB91-07B7-4D9C-B39C-5CE65522815D}" dt="2021-12-01T11:21:50.672" v="396" actId="255"/>
          <ac:spMkLst>
            <pc:docMk/>
            <pc:sldMk cId="3378462403" sldId="263"/>
            <ac:spMk id="4" creationId="{D04C190D-6108-4D23-9433-0248FCF77E24}"/>
          </ac:spMkLst>
        </pc:spChg>
      </pc:sldChg>
      <pc:sldChg chg="addSp delSp modSp new mod">
        <pc:chgData name="User U" userId="21c5d93fbf1ddc31" providerId="LiveId" clId="{7923CB91-07B7-4D9C-B39C-5CE65522815D}" dt="2021-12-01T11:57:39.621" v="640" actId="931"/>
        <pc:sldMkLst>
          <pc:docMk/>
          <pc:sldMk cId="268473268" sldId="264"/>
        </pc:sldMkLst>
        <pc:spChg chg="mod">
          <ac:chgData name="User U" userId="21c5d93fbf1ddc31" providerId="LiveId" clId="{7923CB91-07B7-4D9C-B39C-5CE65522815D}" dt="2021-12-01T11:45:24.120" v="459" actId="20577"/>
          <ac:spMkLst>
            <pc:docMk/>
            <pc:sldMk cId="268473268" sldId="264"/>
            <ac:spMk id="2" creationId="{E55EFC97-A44E-480F-9BDE-579849258A21}"/>
          </ac:spMkLst>
        </pc:spChg>
        <pc:spChg chg="mod">
          <ac:chgData name="User U" userId="21c5d93fbf1ddc31" providerId="LiveId" clId="{7923CB91-07B7-4D9C-B39C-5CE65522815D}" dt="2021-12-01T11:54:24.599" v="620" actId="20577"/>
          <ac:spMkLst>
            <pc:docMk/>
            <pc:sldMk cId="268473268" sldId="264"/>
            <ac:spMk id="3" creationId="{C0B5A2E4-870F-42CE-93FD-476CD8E1B4CA}"/>
          </ac:spMkLst>
        </pc:spChg>
        <pc:spChg chg="del">
          <ac:chgData name="User U" userId="21c5d93fbf1ddc31" providerId="LiveId" clId="{7923CB91-07B7-4D9C-B39C-5CE65522815D}" dt="2021-12-01T11:57:39.621" v="640" actId="931"/>
          <ac:spMkLst>
            <pc:docMk/>
            <pc:sldMk cId="268473268" sldId="264"/>
            <ac:spMk id="4" creationId="{5A1AFFB6-6434-456B-870C-413355788A47}"/>
          </ac:spMkLst>
        </pc:spChg>
        <pc:picChg chg="add mod">
          <ac:chgData name="User U" userId="21c5d93fbf1ddc31" providerId="LiveId" clId="{7923CB91-07B7-4D9C-B39C-5CE65522815D}" dt="2021-12-01T11:57:39.621" v="640" actId="931"/>
          <ac:picMkLst>
            <pc:docMk/>
            <pc:sldMk cId="268473268" sldId="264"/>
            <ac:picMk id="6" creationId="{26BCFF1B-1018-45A8-9D34-9D7ED2CB7BE1}"/>
          </ac:picMkLst>
        </pc:picChg>
      </pc:sldChg>
      <pc:sldChg chg="addSp modSp new mod">
        <pc:chgData name="User U" userId="21c5d93fbf1ddc31" providerId="LiveId" clId="{7923CB91-07B7-4D9C-B39C-5CE65522815D}" dt="2021-12-02T10:10:28.332" v="721" actId="3626"/>
        <pc:sldMkLst>
          <pc:docMk/>
          <pc:sldMk cId="2706912993" sldId="265"/>
        </pc:sldMkLst>
        <pc:spChg chg="mod">
          <ac:chgData name="User U" userId="21c5d93fbf1ddc31" providerId="LiveId" clId="{7923CB91-07B7-4D9C-B39C-5CE65522815D}" dt="2021-12-02T10:10:28.332" v="721" actId="3626"/>
          <ac:spMkLst>
            <pc:docMk/>
            <pc:sldMk cId="2706912993" sldId="265"/>
            <ac:spMk id="2" creationId="{AD9B107D-BF06-41D2-B45B-960741B55035}"/>
          </ac:spMkLst>
        </pc:spChg>
        <pc:picChg chg="add mod">
          <ac:chgData name="User U" userId="21c5d93fbf1ddc31" providerId="LiveId" clId="{7923CB91-07B7-4D9C-B39C-5CE65522815D}" dt="2021-12-02T09:58:10.625" v="667" actId="14100"/>
          <ac:picMkLst>
            <pc:docMk/>
            <pc:sldMk cId="2706912993" sldId="265"/>
            <ac:picMk id="5" creationId="{F1F5D3B6-1933-4FE3-A15B-4AB41844AFF9}"/>
          </ac:picMkLst>
        </pc:picChg>
      </pc:sldChg>
      <pc:sldChg chg="addSp delSp modSp new mod">
        <pc:chgData name="User U" userId="21c5d93fbf1ddc31" providerId="LiveId" clId="{7923CB91-07B7-4D9C-B39C-5CE65522815D}" dt="2021-12-02T10:03:54.648" v="683" actId="14100"/>
        <pc:sldMkLst>
          <pc:docMk/>
          <pc:sldMk cId="3992349" sldId="266"/>
        </pc:sldMkLst>
        <pc:spChg chg="del">
          <ac:chgData name="User U" userId="21c5d93fbf1ddc31" providerId="LiveId" clId="{7923CB91-07B7-4D9C-B39C-5CE65522815D}" dt="2021-12-02T10:03:03.595" v="672" actId="478"/>
          <ac:spMkLst>
            <pc:docMk/>
            <pc:sldMk cId="3992349" sldId="266"/>
            <ac:spMk id="2" creationId="{BA0A86E2-A817-4974-9E3F-DEA24CBD5DE2}"/>
          </ac:spMkLst>
        </pc:spChg>
        <pc:spChg chg="del">
          <ac:chgData name="User U" userId="21c5d93fbf1ddc31" providerId="LiveId" clId="{7923CB91-07B7-4D9C-B39C-5CE65522815D}" dt="2021-12-02T10:02:57.487" v="669" actId="931"/>
          <ac:spMkLst>
            <pc:docMk/>
            <pc:sldMk cId="3992349" sldId="266"/>
            <ac:spMk id="3" creationId="{0B60CF54-B0A6-461B-8AE9-284F18F57A0C}"/>
          </ac:spMkLst>
        </pc:spChg>
        <pc:spChg chg="del">
          <ac:chgData name="User U" userId="21c5d93fbf1ddc31" providerId="LiveId" clId="{7923CB91-07B7-4D9C-B39C-5CE65522815D}" dt="2021-12-02T10:03:04.477" v="673" actId="478"/>
          <ac:spMkLst>
            <pc:docMk/>
            <pc:sldMk cId="3992349" sldId="266"/>
            <ac:spMk id="4" creationId="{FC90BD69-921B-466F-AE9E-04DC35713E6D}"/>
          </ac:spMkLst>
        </pc:spChg>
        <pc:spChg chg="add del mod">
          <ac:chgData name="User U" userId="21c5d93fbf1ddc31" providerId="LiveId" clId="{7923CB91-07B7-4D9C-B39C-5CE65522815D}" dt="2021-12-02T10:03:02.692" v="671" actId="478"/>
          <ac:spMkLst>
            <pc:docMk/>
            <pc:sldMk cId="3992349" sldId="266"/>
            <ac:spMk id="8" creationId="{FCEAFB87-2A78-42C3-81E4-F6AB28C1D599}"/>
          </ac:spMkLst>
        </pc:spChg>
        <pc:picChg chg="add del mod">
          <ac:chgData name="User U" userId="21c5d93fbf1ddc31" providerId="LiveId" clId="{7923CB91-07B7-4D9C-B39C-5CE65522815D}" dt="2021-12-02T10:03:00.350" v="670" actId="478"/>
          <ac:picMkLst>
            <pc:docMk/>
            <pc:sldMk cId="3992349" sldId="266"/>
            <ac:picMk id="6" creationId="{5B88ECD3-3263-4998-92C6-EFDB17202487}"/>
          </ac:picMkLst>
        </pc:picChg>
        <pc:picChg chg="add del mod">
          <ac:chgData name="User U" userId="21c5d93fbf1ddc31" providerId="LiveId" clId="{7923CB91-07B7-4D9C-B39C-5CE65522815D}" dt="2021-12-02T10:03:18.936" v="677" actId="478"/>
          <ac:picMkLst>
            <pc:docMk/>
            <pc:sldMk cId="3992349" sldId="266"/>
            <ac:picMk id="10" creationId="{12F6D3FA-2954-4B01-84E7-CBD1243AC04A}"/>
          </ac:picMkLst>
        </pc:picChg>
        <pc:picChg chg="add mod">
          <ac:chgData name="User U" userId="21c5d93fbf1ddc31" providerId="LiveId" clId="{7923CB91-07B7-4D9C-B39C-5CE65522815D}" dt="2021-12-02T10:03:54.648" v="683" actId="14100"/>
          <ac:picMkLst>
            <pc:docMk/>
            <pc:sldMk cId="3992349" sldId="266"/>
            <ac:picMk id="12" creationId="{02A45E4A-4170-4F92-9272-A42CB101227D}"/>
          </ac:picMkLst>
        </pc:picChg>
      </pc:sldChg>
      <pc:sldChg chg="addSp delSp modSp new mod">
        <pc:chgData name="User U" userId="21c5d93fbf1ddc31" providerId="LiveId" clId="{7923CB91-07B7-4D9C-B39C-5CE65522815D}" dt="2021-12-02T10:14:49.393" v="804" actId="1076"/>
        <pc:sldMkLst>
          <pc:docMk/>
          <pc:sldMk cId="869282121" sldId="267"/>
        </pc:sldMkLst>
        <pc:spChg chg="mod">
          <ac:chgData name="User U" userId="21c5d93fbf1ddc31" providerId="LiveId" clId="{7923CB91-07B7-4D9C-B39C-5CE65522815D}" dt="2021-12-02T10:06:02.943" v="719" actId="20577"/>
          <ac:spMkLst>
            <pc:docMk/>
            <pc:sldMk cId="869282121" sldId="267"/>
            <ac:spMk id="2" creationId="{5977B122-8048-4041-A8E4-F3E2D3CFBBBD}"/>
          </ac:spMkLst>
        </pc:spChg>
        <pc:spChg chg="del">
          <ac:chgData name="User U" userId="21c5d93fbf1ddc31" providerId="LiveId" clId="{7923CB91-07B7-4D9C-B39C-5CE65522815D}" dt="2021-12-02T10:11:53.803" v="722" actId="3680"/>
          <ac:spMkLst>
            <pc:docMk/>
            <pc:sldMk cId="869282121" sldId="267"/>
            <ac:spMk id="3" creationId="{EB2AB0BE-2FE3-4C70-B328-A73D88ACCA2A}"/>
          </ac:spMkLst>
        </pc:spChg>
        <pc:graphicFrameChg chg="add mod ord modGraphic">
          <ac:chgData name="User U" userId="21c5d93fbf1ddc31" providerId="LiveId" clId="{7923CB91-07B7-4D9C-B39C-5CE65522815D}" dt="2021-12-02T10:14:49.393" v="804" actId="1076"/>
          <ac:graphicFrameMkLst>
            <pc:docMk/>
            <pc:sldMk cId="869282121" sldId="267"/>
            <ac:graphicFrameMk id="4" creationId="{AFBDA1F7-2578-4CA1-8473-C17F1E9045BA}"/>
          </ac:graphicFrameMkLst>
        </pc:graphicFrameChg>
      </pc:sldChg>
      <pc:sldChg chg="modSp new mod">
        <pc:chgData name="User U" userId="21c5d93fbf1ddc31" providerId="LiveId" clId="{7923CB91-07B7-4D9C-B39C-5CE65522815D}" dt="2021-12-02T13:14:09.960" v="992" actId="20577"/>
        <pc:sldMkLst>
          <pc:docMk/>
          <pc:sldMk cId="3399129265" sldId="268"/>
        </pc:sldMkLst>
        <pc:spChg chg="mod">
          <ac:chgData name="User U" userId="21c5d93fbf1ddc31" providerId="LiveId" clId="{7923CB91-07B7-4D9C-B39C-5CE65522815D}" dt="2021-12-02T13:12:58.664" v="827" actId="20577"/>
          <ac:spMkLst>
            <pc:docMk/>
            <pc:sldMk cId="3399129265" sldId="268"/>
            <ac:spMk id="2" creationId="{8DC0D0F0-FE25-400A-AC96-38A3ED34B7B8}"/>
          </ac:spMkLst>
        </pc:spChg>
        <pc:spChg chg="mod">
          <ac:chgData name="User U" userId="21c5d93fbf1ddc31" providerId="LiveId" clId="{7923CB91-07B7-4D9C-B39C-5CE65522815D}" dt="2021-12-02T13:14:09.960" v="992" actId="20577"/>
          <ac:spMkLst>
            <pc:docMk/>
            <pc:sldMk cId="3399129265" sldId="268"/>
            <ac:spMk id="3" creationId="{9C792E53-0E6D-492E-B318-0327AE4272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6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7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1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7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6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5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7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2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1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5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4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DADED3-BF9D-4613-AFA4-209CE448ECF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B365E6-D28D-433A-B37A-2681B088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9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ordwall.net/ru/resource/2593299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587818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511D22-CAEB-4FDD-B6FB-28C0A169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798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DCC21-FA8B-446E-B373-B6194F761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04800"/>
            <a:ext cx="7766936" cy="111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Станция «Экзаменационная»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3EA0A-4823-4366-B85D-00109613E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82" y="1699491"/>
            <a:ext cx="11065163" cy="4941454"/>
          </a:xfrm>
        </p:spPr>
        <p:txBody>
          <a:bodyPr>
            <a:normAutofit lnSpcReduction="10000"/>
          </a:bodyPr>
          <a:lstStyle/>
          <a:p>
            <a:pPr marL="259080" algn="ctr">
              <a:lnSpc>
                <a:spcPct val="107000"/>
              </a:lnSpc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Волшебный край – край волшебства</a:t>
            </a:r>
          </a:p>
          <a:p>
            <a:pPr marL="259080" algn="ctr">
              <a:lnSpc>
                <a:spcPct val="107000"/>
              </a:lnSpc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Безымянная река – река без имени</a:t>
            </a:r>
          </a:p>
          <a:p>
            <a:pPr marL="259080" algn="ctr">
              <a:lnSpc>
                <a:spcPct val="107000"/>
              </a:lnSpc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Охотничьи сапоги – сапоги охотника</a:t>
            </a:r>
          </a:p>
          <a:p>
            <a:pPr marL="259080" algn="ctr">
              <a:lnSpc>
                <a:spcPct val="107000"/>
              </a:lnSpc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Бессонная ночь – ночь без сна</a:t>
            </a:r>
          </a:p>
          <a:p>
            <a:pPr marL="259080" algn="ctr">
              <a:lnSpc>
                <a:spcPct val="107000"/>
              </a:lnSpc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Геометрическая задача – задача по геометрии </a:t>
            </a:r>
          </a:p>
          <a:p>
            <a:pPr marL="259080"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Душевная красота – красота души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за каждый правильный ответ – 1 балл (Максимально – 6 баллов)</a:t>
            </a:r>
          </a:p>
        </p:txBody>
      </p:sp>
    </p:spTree>
    <p:extLst>
      <p:ext uri="{BB962C8B-B14F-4D97-AF65-F5344CB8AC3E}">
        <p14:creationId xmlns:p14="http://schemas.microsoft.com/office/powerpoint/2010/main" val="322514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EFC97-A44E-480F-9BDE-57984925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напишем здесь? И почему?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5A2E4-870F-42CE-93FD-476CD8E1B4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Книга «Гарри Поттер и Тайная комната»</a:t>
            </a:r>
          </a:p>
          <a:p>
            <a:r>
              <a:rPr lang="ru-RU" dirty="0"/>
              <a:t>Газета «Ежедневный пророк»</a:t>
            </a:r>
          </a:p>
          <a:p>
            <a:r>
              <a:rPr lang="ru-RU" dirty="0"/>
              <a:t>Вокзал «Кинг Кросс»</a:t>
            </a:r>
          </a:p>
          <a:p>
            <a:r>
              <a:rPr lang="ru-RU" dirty="0"/>
              <a:t>Школа чародейства и волшебства «Хогвартс»</a:t>
            </a:r>
          </a:p>
          <a:p>
            <a:r>
              <a:rPr lang="ru-RU" dirty="0"/>
              <a:t>Банк «</a:t>
            </a:r>
            <a:r>
              <a:rPr lang="ru-RU" dirty="0" err="1"/>
              <a:t>Гринготтс</a:t>
            </a:r>
            <a:r>
              <a:rPr lang="ru-RU" dirty="0"/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BCFF1B-1018-45A8-9D34-9D7ED2CB7B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6847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B107D-BF06-41D2-B45B-960741B55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Волшебное колесо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C2E959-001F-41D4-9D9D-1B28DF2B3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5D3B6-1933-4FE3-A15B-4AB41844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3478128"/>
            <a:ext cx="7730837" cy="30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0D0F0-FE25-400A-AC96-38A3ED34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92E53-0E6D-492E-B318-0327AE42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Выписать из части «Принц-полукровка» 10-12 предложений с приложениями.</a:t>
            </a:r>
          </a:p>
          <a:p>
            <a:r>
              <a:rPr lang="ru-RU" dirty="0"/>
              <a:t>Составить 5-6 предложений с терминами из учебника биологии или физики.</a:t>
            </a:r>
          </a:p>
        </p:txBody>
      </p:sp>
    </p:spTree>
    <p:extLst>
      <p:ext uri="{BB962C8B-B14F-4D97-AF65-F5344CB8AC3E}">
        <p14:creationId xmlns:p14="http://schemas.microsoft.com/office/powerpoint/2010/main" val="339912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7B122-8048-4041-A8E4-F3E2D3C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Результаты. Подсчитайте свои баллы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FBDA1F7-2578-4CA1-8473-C17F1E904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628574"/>
              </p:ext>
            </p:extLst>
          </p:nvPr>
        </p:nvGraphicFramePr>
        <p:xfrm>
          <a:off x="1295402" y="2285999"/>
          <a:ext cx="9455725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125">
                  <a:extLst>
                    <a:ext uri="{9D8B030D-6E8A-4147-A177-3AD203B41FA5}">
                      <a16:colId xmlns:a16="http://schemas.microsoft.com/office/drawing/2014/main" val="35095806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24744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Моя оценка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8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/>
                        <a:t>17-19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85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/>
                        <a:t>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8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/>
                        <a:t>10-13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0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/>
                        <a:t>0-9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28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A4ED39-6E9E-44D1-A035-72097BD0A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93650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7AB4A11D-4355-4FBF-B47C-F4163CE24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9455" y="101600"/>
            <a:ext cx="11711709" cy="6834908"/>
          </a:xfrm>
        </p:spPr>
        <p:txBody>
          <a:bodyPr>
            <a:normAutofit fontScale="85000" lnSpcReduction="20000"/>
          </a:bodyPr>
          <a:lstStyle/>
          <a:p>
            <a:pPr marL="259080" algn="ctr">
              <a:lnSpc>
                <a:spcPct val="107000"/>
              </a:lnSpc>
            </a:pPr>
            <a:endParaRPr lang="ru-RU" sz="3600" dirty="0">
              <a:effectLst/>
              <a:ea typeface="Calibri" panose="020F0502020204030204" pitchFamily="34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4300" b="1" dirty="0">
                <a:effectLst/>
                <a:ea typeface="Calibri" panose="020F0502020204030204" pitchFamily="34" charset="0"/>
              </a:rPr>
              <a:t>Анализируем , наблюдаем, делаем выводы. </a:t>
            </a:r>
            <a:endParaRPr lang="ru-RU" sz="4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Ночевала тучка золотая на груди утеса-великана.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Бабушка-старушка из окна глядит.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Сергеева уехала.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 Байкал – самое глубокое в мире.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выписывает газету «Комсомольская правда».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Кремль стоит на берегу Москвы-реки.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Река Москва закована в гранит.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скачках участвовали красавцы кони.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скачках участвовали кони-красавцы.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Старинный вальс «Осенний сон» играет гармонист.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Иван-царевич отправился в путь за красавицей женой.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71C5AA2-176D-4F55-8C20-C1CEAA99A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66255"/>
            <a:ext cx="11500294" cy="6653787"/>
          </a:xfrm>
        </p:spPr>
        <p:txBody>
          <a:bodyPr>
            <a:normAutofit fontScale="92500" lnSpcReduction="10000"/>
          </a:bodyPr>
          <a:lstStyle/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Анализируем , наблюдаем, делаем выводы.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Ночевала тучка золотая на груди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утеса-великана.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Бабушка-старушка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окна глядит.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Сергеева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уехала.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 Байкал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самое глубокое в мире.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выписывает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газету «Комсомольская правда».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Кремль стоит на берегу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Москвы-реки.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Река Москва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закована в гранит.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скачках участвовали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красавцы кони.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скачках участвовали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кони-красавцы.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Старинный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вальс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«Осенний сон»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 гармонист.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908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Иван-царевич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отправился в путь за красавицей женой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153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765E-FBCE-4C6E-AB1A-B8E7E661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24493"/>
            <a:ext cx="9199419" cy="1517980"/>
          </a:xfrm>
        </p:spPr>
        <p:txBody>
          <a:bodyPr>
            <a:noAutofit/>
          </a:bodyPr>
          <a:lstStyle/>
          <a:p>
            <a:r>
              <a:rPr lang="ru-RU" sz="4800" dirty="0"/>
              <a:t>Станция «Открытие Тайной комнаты»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17EE8-6110-46D9-BA9F-D084F30B80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0" y="4106463"/>
            <a:ext cx="5578764" cy="272704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44EBDDD-EFAD-4C22-8B7D-BE72BC9D6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7236" y="1717064"/>
            <a:ext cx="6241816" cy="1828800"/>
          </a:xfrm>
        </p:spPr>
        <p:txBody>
          <a:bodyPr>
            <a:noAutofit/>
          </a:bodyPr>
          <a:lstStyle/>
          <a:p>
            <a:r>
              <a:rPr lang="ru-RU" sz="3600" b="1" dirty="0"/>
              <a:t>Приложение</a:t>
            </a:r>
            <a:r>
              <a:rPr lang="ru-RU" sz="3600" dirty="0"/>
              <a:t> – определение, выраженное именем существительным, согласованным с определяемым словом в падеже. Оно дает другое название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73499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344A56-97B7-40D4-960B-367E402E9E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3" r="31963"/>
          <a:stretch>
            <a:fillRect/>
          </a:stretch>
        </p:blipFill>
        <p:spPr>
          <a:xfrm>
            <a:off x="277091" y="477981"/>
            <a:ext cx="11305309" cy="590203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51F77-CFC7-4376-BB13-D21BDB1F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418" y="2456486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Станция «Сортировочная»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A4944-7B94-4146-8EEF-2B92F485A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A45E4A-4170-4F92-9272-A42CB101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501657"/>
            <a:ext cx="11453091" cy="58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773994-F195-45D7-9096-AF20EE06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80291"/>
            <a:ext cx="9601196" cy="5717309"/>
          </a:xfrm>
        </p:spPr>
        <p:txBody>
          <a:bodyPr>
            <a:normAutofit/>
          </a:bodyPr>
          <a:lstStyle/>
          <a:p>
            <a:pPr marL="259080" marR="0" lvl="0" indent="0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Ночевала тучка золотая на груди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утеса-великана.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Бабушка-старушка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окна глядит.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Сергеева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уехала.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 Байкал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самое глубокое в мире.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выписывает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газету «Комсомольская правда».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Кремль стоит на берегу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Москвы-реки.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Река Москва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закована в гранит.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скачках участвовали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красавцы кони.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скачках участвовали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кони-красавцы.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Старинный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вальс «Осенний сон»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 гармонист.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Иван-царевич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отправился в путь за красавицей женой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31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407C0B-E7C0-4E60-A85D-EB3C0D4F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30910"/>
            <a:ext cx="9601196" cy="1341858"/>
          </a:xfrm>
        </p:spPr>
        <p:txBody>
          <a:bodyPr>
            <a:normAutofit/>
          </a:bodyPr>
          <a:lstStyle/>
          <a:p>
            <a:r>
              <a:rPr lang="ru-RU" sz="6000" dirty="0"/>
              <a:t>Сравним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066E7-935C-4157-A670-92995FCA9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636" y="2560320"/>
            <a:ext cx="5601116" cy="3310128"/>
          </a:xfrm>
        </p:spPr>
        <p:txBody>
          <a:bodyPr>
            <a:noAutofit/>
          </a:bodyPr>
          <a:lstStyle/>
          <a:p>
            <a:r>
              <a:rPr lang="ru-RU" sz="5400" b="1" dirty="0"/>
              <a:t>Кони-красавцы</a:t>
            </a:r>
          </a:p>
          <a:p>
            <a:r>
              <a:rPr lang="ru-RU" sz="5400" b="1" dirty="0"/>
              <a:t> Красавцы кони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0F6D0C-D563-4A3E-8CBE-FA75F9FFF6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Река Москва</a:t>
            </a:r>
          </a:p>
          <a:p>
            <a:r>
              <a:rPr lang="ru-RU" sz="5400" b="1" dirty="0"/>
              <a:t>Москва-река</a:t>
            </a:r>
          </a:p>
        </p:txBody>
      </p:sp>
    </p:spTree>
    <p:extLst>
      <p:ext uri="{BB962C8B-B14F-4D97-AF65-F5344CB8AC3E}">
        <p14:creationId xmlns:p14="http://schemas.microsoft.com/office/powerpoint/2010/main" val="66973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CF50C-AED7-4C25-A0D3-0E8D6E30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Правило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232DF-6B58-4CB8-98F9-AAF4F4CC82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dirty="0"/>
              <a:t>Пишу через дефис</a:t>
            </a:r>
          </a:p>
          <a:p>
            <a:r>
              <a:rPr lang="ru-RU" dirty="0" err="1"/>
              <a:t>Сущ</a:t>
            </a:r>
            <a:r>
              <a:rPr lang="ru-RU" dirty="0"/>
              <a:t> нариц+сущ </a:t>
            </a:r>
            <a:r>
              <a:rPr lang="ru-RU" dirty="0" err="1"/>
              <a:t>нариц</a:t>
            </a:r>
            <a:r>
              <a:rPr lang="ru-RU" dirty="0"/>
              <a:t> (качество, признак, профессия)</a:t>
            </a:r>
          </a:p>
          <a:p>
            <a:r>
              <a:rPr lang="ru-RU" dirty="0" err="1"/>
              <a:t>Сущ</a:t>
            </a:r>
            <a:r>
              <a:rPr lang="ru-RU" dirty="0"/>
              <a:t> </a:t>
            </a:r>
            <a:r>
              <a:rPr lang="ru-RU" dirty="0" err="1"/>
              <a:t>собственное+сущ.нарицательное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C190D-6108-4D23-9433-0248FCF77E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b="1" dirty="0"/>
              <a:t>Пишу раздельно:</a:t>
            </a:r>
          </a:p>
          <a:p>
            <a:r>
              <a:rPr lang="ru-RU" dirty="0" err="1"/>
              <a:t>Сущ</a:t>
            </a:r>
            <a:r>
              <a:rPr lang="ru-RU" dirty="0"/>
              <a:t> </a:t>
            </a:r>
            <a:r>
              <a:rPr lang="ru-RU" dirty="0" err="1"/>
              <a:t>нариц</a:t>
            </a:r>
            <a:r>
              <a:rPr lang="ru-RU" dirty="0"/>
              <a:t> (качество, признак, профессия) + </a:t>
            </a:r>
            <a:r>
              <a:rPr lang="ru-RU" dirty="0" err="1"/>
              <a:t>сущ.нарицательное</a:t>
            </a:r>
            <a:endParaRPr lang="ru-RU" dirty="0"/>
          </a:p>
          <a:p>
            <a:r>
              <a:rPr lang="ru-RU" dirty="0"/>
              <a:t>Сущ. </a:t>
            </a:r>
            <a:r>
              <a:rPr lang="ru-RU" dirty="0" err="1"/>
              <a:t>Нариц+сущ.собственное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46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661</TotalTime>
  <Words>453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Trebuchet MS</vt:lpstr>
      <vt:lpstr>Wingdings 3</vt:lpstr>
      <vt:lpstr>Натуральные материалы</vt:lpstr>
      <vt:lpstr>Станция «Экзаменационная»</vt:lpstr>
      <vt:lpstr>Презентация PowerPoint</vt:lpstr>
      <vt:lpstr>Презентация PowerPoint</vt:lpstr>
      <vt:lpstr>Станция «Открытие Тайной комнаты» </vt:lpstr>
      <vt:lpstr>Станция «Сортировочная» </vt:lpstr>
      <vt:lpstr>Презентация PowerPoint</vt:lpstr>
      <vt:lpstr>Ночевала тучка золотая на груди утеса-великана. Бабушка-старушка из окна глядит. Врач Сергеева уехала.  Озеро Байкал – самое глубокое в мире. Отец выписывает газету «Комсомольская правда». Кремль стоит на берегу Москвы-реки. Река Москва закована в гранит. В скачках участвовали красавцы кони. В скачках участвовали кони-красавцы. Старинный вальс «Осенний сон» играет гармонист. Иван-царевич отправился в путь за красавицей женой</vt:lpstr>
      <vt:lpstr>Сравним</vt:lpstr>
      <vt:lpstr>Правило</vt:lpstr>
      <vt:lpstr>Что же напишем здесь? И почему?</vt:lpstr>
      <vt:lpstr>Волшебное колесо</vt:lpstr>
      <vt:lpstr>Домашнее задания</vt:lpstr>
      <vt:lpstr>Результаты. Подсчитайте свои баллы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«Экзаменационная»</dc:title>
  <dc:creator>User U</dc:creator>
  <cp:lastModifiedBy>User U</cp:lastModifiedBy>
  <cp:revision>2</cp:revision>
  <dcterms:created xsi:type="dcterms:W3CDTF">2021-11-30T08:35:42Z</dcterms:created>
  <dcterms:modified xsi:type="dcterms:W3CDTF">2021-12-02T13:14:14Z</dcterms:modified>
</cp:coreProperties>
</file>