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80" r:id="rId11"/>
    <p:sldId id="282" r:id="rId12"/>
    <p:sldId id="281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45" autoAdjust="0"/>
  </p:normalViewPr>
  <p:slideViewPr>
    <p:cSldViewPr>
      <p:cViewPr varScale="1">
        <p:scale>
          <a:sx n="51" d="100"/>
          <a:sy n="51" d="100"/>
        </p:scale>
        <p:origin x="-122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A3D5C-3F5B-43CE-87E9-AE2AFCBC1E2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96;&#1082;&#1086;&#1083;&#1072;\&#1055;&#1088;&#1077;&#1079;&#1077;&#1085;&#1090;&#1072;&#1094;&#1080;&#1080;,%20&#1091;&#1088;&#1086;&#1082;&#1080;%20,%20&#1082;&#1083;.%20&#1095;&#1072;&#1089;&#1099;\&#1082;&#1083;&#1072;&#1089;%20&#1095;&#1072;&#1089;&#1099;\&#1055;&#1088;&#1086;&#1097;&#1072;&#1085;&#1080;&#1077;%20&#1089;%20&#1072;&#1079;&#1073;&#1091;&#1082;&#1086;&#1081;%202016\Muzyka_-_Volshebstva_(iPlayer.fm)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adybug-d-lett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928934"/>
            <a:ext cx="2428882" cy="35623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886728" cy="3786213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НАЙДИТЕ ЛИШНЮЮ БУКВУ И ОБЪЯСНИТЕ СВОЙ ВЫБОР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ОТГАДАЙТЕ РЕБУС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98907518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43372" y="2428868"/>
            <a:ext cx="2286016" cy="1915311"/>
          </a:xfrm>
        </p:spPr>
      </p:pic>
      <p:pic>
        <p:nvPicPr>
          <p:cNvPr id="6" name="Содержимое 3" descr="98907518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428868"/>
            <a:ext cx="2416196" cy="192882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86116" y="2500306"/>
            <a:ext cx="20002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86116" y="2428868"/>
            <a:ext cx="9286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’’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2428868"/>
            <a:ext cx="9286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’’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43702" y="2000240"/>
            <a:ext cx="2143140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цы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5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000240"/>
            <a:ext cx="7573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ПОЛУЧАЕТСЯ СЛОВО…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ДЕТЯМ</a:t>
            </a:r>
            <a:endParaRPr lang="ru-RU" dirty="0"/>
          </a:p>
        </p:txBody>
      </p:sp>
      <p:pic>
        <p:nvPicPr>
          <p:cNvPr id="7" name="Содержимое 6" descr="tanzgiraffen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214546" y="3143248"/>
            <a:ext cx="3214710" cy="3214710"/>
          </a:xfrm>
        </p:spPr>
      </p:pic>
      <p:sp>
        <p:nvSpPr>
          <p:cNvPr id="4" name="Прямоугольник 3"/>
          <p:cNvSpPr/>
          <p:nvPr/>
        </p:nvSpPr>
        <p:spPr>
          <a:xfrm rot="20835991">
            <a:off x="641692" y="690101"/>
            <a:ext cx="25478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МО</a:t>
            </a:r>
            <a:endParaRPr lang="ru-RU" sz="96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835991">
            <a:off x="2051737" y="1429335"/>
            <a:ext cx="40698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ЛОД</a:t>
            </a:r>
            <a:endParaRPr lang="ru-RU" sz="96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835991">
            <a:off x="4484682" y="2393138"/>
            <a:ext cx="37401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ЦЫ</a:t>
            </a:r>
            <a:endParaRPr lang="ru-RU" sz="96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25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25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75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-171450"/>
            <a:ext cx="4486275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uzyka_-_Volshebstv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uzyka_-_Volshebstv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" y="928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-171400"/>
            <a:ext cx="4486275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0"/>
            <a:ext cx="4486275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96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0" b="1" dirty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А  О  У  Б  Ы  Э</a:t>
            </a:r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br>
              <a:rPr lang="ru-RU" sz="4000" b="1" dirty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</a:b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Содержимое 10" descr="206351766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143240" y="1857364"/>
            <a:ext cx="2762018" cy="2762018"/>
          </a:xfrm>
        </p:spPr>
      </p:pic>
      <p:sp>
        <p:nvSpPr>
          <p:cNvPr id="12" name="Заголовок 7"/>
          <p:cNvSpPr txBox="1">
            <a:spLocks/>
          </p:cNvSpPr>
          <p:nvPr/>
        </p:nvSpPr>
        <p:spPr>
          <a:xfrm>
            <a:off x="571472" y="4929198"/>
            <a:ext cx="8229600" cy="169277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i="1" dirty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</a:t>
            </a:r>
            <a:r>
              <a:rPr kumimoji="0" lang="ru-RU" sz="6000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ОГЛАСНАЯ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48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143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chemeClr val="accent4">
                    <a:lumMod val="75000"/>
                  </a:schemeClr>
                </a:solidFill>
              </a:rPr>
              <a:t>З  Г  Я  Д  Ф  К</a:t>
            </a:r>
            <a:r>
              <a:rPr lang="ru-RU" sz="8000" b="1" dirty="0">
                <a:solidFill>
                  <a:schemeClr val="bg2"/>
                </a:solidFill>
              </a:rPr>
              <a:t> </a:t>
            </a:r>
            <a:br>
              <a:rPr lang="ru-RU" sz="8000" b="1" dirty="0">
                <a:solidFill>
                  <a:schemeClr val="bg2"/>
                </a:solidFill>
              </a:rPr>
            </a:b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</a:b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Заголовок 7"/>
          <p:cNvSpPr txBox="1">
            <a:spLocks/>
          </p:cNvSpPr>
          <p:nvPr/>
        </p:nvSpPr>
        <p:spPr>
          <a:xfrm>
            <a:off x="714348" y="5165229"/>
            <a:ext cx="7643866" cy="169277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1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ГЛАСНАЯ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Содержимое 5" descr="7b49a7cbb963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071802" y="2071678"/>
            <a:ext cx="2619380" cy="2619380"/>
          </a:xfrm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143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0" b="1" dirty="0" smtClean="0">
                <a:solidFill>
                  <a:schemeClr val="accent2">
                    <a:lumMod val="75000"/>
                  </a:schemeClr>
                </a:solidFill>
              </a:rPr>
              <a:t>Ч Щ Ш Й </a:t>
            </a:r>
            <a:r>
              <a:rPr lang="ru-RU" sz="8000" b="1" dirty="0">
                <a:solidFill>
                  <a:schemeClr val="bg2"/>
                </a:solidFill>
              </a:rPr>
              <a:t/>
            </a:r>
            <a:br>
              <a:rPr lang="ru-RU" sz="8000" b="1" dirty="0">
                <a:solidFill>
                  <a:schemeClr val="bg2"/>
                </a:solidFill>
              </a:rPr>
            </a:b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</a:b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Заголовок 7"/>
          <p:cNvSpPr txBox="1">
            <a:spLocks/>
          </p:cNvSpPr>
          <p:nvPr/>
        </p:nvSpPr>
        <p:spPr>
          <a:xfrm>
            <a:off x="714348" y="5165229"/>
            <a:ext cx="6500858" cy="169277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ТВЁРДЫЙ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Содержимое 5" descr="7b49a7cbb963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43438" y="1785926"/>
            <a:ext cx="3429024" cy="4098435"/>
          </a:xfrm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txBody>
          <a:bodyPr>
            <a:noAutofit/>
          </a:bodyPr>
          <a:lstStyle/>
          <a:p>
            <a:r>
              <a:rPr lang="ru-RU" sz="9000" b="1" dirty="0" smtClean="0">
                <a:solidFill>
                  <a:srgbClr val="C00000"/>
                </a:solidFill>
              </a:rPr>
              <a:t>УГАДАЙ БУКВУ</a:t>
            </a:r>
            <a:endParaRPr lang="ru-RU" sz="90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1362492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57884" y="3500438"/>
            <a:ext cx="2428892" cy="2734212"/>
          </a:xfrm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ЭТА БУКВА ШИРОКА И ПОХОЖА НА ЖУКА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989075181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143116"/>
            <a:ext cx="3857652" cy="3857652"/>
          </a:xfrm>
        </p:spPr>
      </p:pic>
      <p:pic>
        <p:nvPicPr>
          <p:cNvPr id="6" name="Содержимое 3" descr="98907518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2071678"/>
            <a:ext cx="2857520" cy="285752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3116"/>
            <a:ext cx="7572428" cy="785818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accent5">
                    <a:lumMod val="75000"/>
                  </a:schemeClr>
                </a:solidFill>
              </a:rPr>
              <a:t>В ЭТОЙ БУКВЕ НЕТ УГЛА – ДО ТОГО ОНА КРУГЛА. ДО ТОГО ОНА КРУГЛА – УКАТИТЬСЯ БЫ МОГЛА.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3" descr="98907518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571876"/>
            <a:ext cx="2857520" cy="285752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000" b="1" dirty="0" smtClean="0">
                <a:solidFill>
                  <a:schemeClr val="accent6">
                    <a:lumMod val="75000"/>
                  </a:schemeClr>
                </a:solidFill>
              </a:rPr>
              <a:t>С ЭТОЙ БУКВОЙ НА НОСУ ФИЛИН ПРЯЧЕТСЯ В ЛЕСУ</a:t>
            </a:r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5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5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989075181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204226" y="2786058"/>
            <a:ext cx="2878951" cy="3429024"/>
          </a:xfrm>
        </p:spPr>
      </p:pic>
      <p:pic>
        <p:nvPicPr>
          <p:cNvPr id="6" name="Содержимое 3" descr="98907518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926607">
            <a:off x="785786" y="2643182"/>
            <a:ext cx="3411401" cy="2581293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2"/>
                </a:solidFill>
              </a:rPr>
              <a:t>ПАЛОЧКА И ПАЛОЧКА, МЕЖДУ НИМИ ГАЛОЧКА. И ПОНЯТНО СРАЗУ ВСЕМ – ПОЛУЧИЛАСЬ БУКВА...</a:t>
            </a:r>
            <a:endParaRPr lang="ru-RU" sz="4000" b="1" dirty="0">
              <a:solidFill>
                <a:schemeClr val="bg2"/>
              </a:solidFill>
            </a:endParaRPr>
          </a:p>
        </p:txBody>
      </p:sp>
      <p:pic>
        <p:nvPicPr>
          <p:cNvPr id="6" name="Содержимое 3" descr="98907518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16702">
            <a:off x="4125194" y="2873929"/>
            <a:ext cx="3959706" cy="2903784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73</Words>
  <Application>Microsoft Office PowerPoint</Application>
  <PresentationFormat>Экран (4:3)</PresentationFormat>
  <Paragraphs>21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НАЙДИТЕ ЛИШНЮЮ БУКВУ И ОБЪЯСНИТЕ СВОЙ ВЫБОР </vt:lpstr>
      <vt:lpstr>А  О  У  Б  Ы  Э  </vt:lpstr>
      <vt:lpstr>З  Г  Я  Д  Ф  К    </vt:lpstr>
      <vt:lpstr>Ч Щ Ш Й    </vt:lpstr>
      <vt:lpstr>УГАДАЙ БУКВУ</vt:lpstr>
      <vt:lpstr>ЭТА БУКВА ШИРОКА И ПОХОЖА НА ЖУКА</vt:lpstr>
      <vt:lpstr>В ЭТОЙ БУКВЕ НЕТ УГЛА – ДО ТОГО ОНА КРУГЛА. ДО ТОГО ОНА КРУГЛА – УКАТИТЬСЯ БЫ МОГЛА. </vt:lpstr>
      <vt:lpstr>  С ЭТОЙ БУКВОЙ НА НОСУ ФИЛИН ПРЯЧЕТСЯ В ЛЕСУ </vt:lpstr>
      <vt:lpstr>ПАЛОЧКА И ПАЛОЧКА, МЕЖДУ НИМИ ГАЛОЧКА. И ПОНЯТНО СРАЗУ ВСЕМ – ПОЛУЧИЛАСЬ БУКВА...</vt:lpstr>
      <vt:lpstr>ОТГАДАЙТЕ РЕБУС</vt:lpstr>
      <vt:lpstr>Слайд 11</vt:lpstr>
      <vt:lpstr>ДЕТЯМ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НАЙДИТЕ ЛИШНЮЮ БУКВУ И ОБЪЯСНИТЕ СВОЙ ВЫБОР</dc:title>
  <dc:creator>администратор бу</dc:creator>
  <cp:lastModifiedBy>Наталья</cp:lastModifiedBy>
  <cp:revision>42</cp:revision>
  <dcterms:created xsi:type="dcterms:W3CDTF">2012-03-08T16:32:19Z</dcterms:created>
  <dcterms:modified xsi:type="dcterms:W3CDTF">2023-02-13T10:54:16Z</dcterms:modified>
</cp:coreProperties>
</file>