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77" r:id="rId4"/>
    <p:sldId id="263" r:id="rId5"/>
    <p:sldId id="264" r:id="rId6"/>
    <p:sldId id="265" r:id="rId7"/>
    <p:sldId id="260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4"/>
  </p:normalViewPr>
  <p:slideViewPr>
    <p:cSldViewPr>
      <p:cViewPr varScale="1">
        <p:scale>
          <a:sx n="112" d="100"/>
          <a:sy n="112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12D2C7-BE5C-47A8-B937-8CEEBB5AC88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76A7FB-D846-4209-BD10-EAF76291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rsibo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mFWOHQpYhj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700808"/>
            <a:ext cx="7020272" cy="210027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"Современные подходы в обучении детей с тяжелой умственной отсталостью"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509120"/>
            <a:ext cx="6012160" cy="124876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/>
              <a:t>Специалисты МОУ </a:t>
            </a:r>
            <a:r>
              <a:rPr lang="ru-RU" dirty="0" err="1"/>
              <a:t>Глебовской</a:t>
            </a:r>
            <a:r>
              <a:rPr lang="ru-RU" dirty="0"/>
              <a:t> ОШ ЯМР:</a:t>
            </a:r>
          </a:p>
          <a:p>
            <a:pPr algn="l"/>
            <a:r>
              <a:rPr lang="ru-RU" dirty="0"/>
              <a:t>Педагог-психолог - Смирнова Анна Михайловна</a:t>
            </a:r>
            <a:br>
              <a:rPr lang="ru-RU" dirty="0"/>
            </a:br>
            <a:r>
              <a:rPr lang="ru-RU" dirty="0"/>
              <a:t>Учитель-логопед - </a:t>
            </a:r>
            <a:r>
              <a:rPr lang="ru-RU" dirty="0" err="1"/>
              <a:t>Стуликова</a:t>
            </a:r>
            <a:r>
              <a:rPr lang="ru-RU" dirty="0"/>
              <a:t> Майя Федоровна</a:t>
            </a:r>
            <a:br>
              <a:rPr lang="ru-RU" dirty="0"/>
            </a:br>
            <a:r>
              <a:rPr lang="ru-RU" dirty="0"/>
              <a:t>Учитель-дефектолог - Кривова Ольга Федоровна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в работе АВА – терапии - метода прикладного анализа поведения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8229600" cy="3816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ABA‑ терапия – это интенсивно обучающая программа, которая основывается на поведенческих технологиях и методах обучения ABA; как научная дисциплина изучает влияние факторов в окружающей среде на поведение и манипулирует этими факторами, чтобы изменить поведение человека. Методика основывается на идее, что любое поведение влечет за собой некоторые последствия, и если ребенку последствия нравятся, он будет это поведение повторять, а если не нравятся, то не будет.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метода отдельных блоков 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 основан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АВА-терапии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Разбиение задач на отдельные шаги. Согласно методике отдельных блоков, комплексные сложные навыки разбиваются на более мелкие, отдельные задачи, выполнению которых необходимо обучить ребенка. В процессе использования метода отдельных блоков целью является разбить навык на такое количество отдельных действий, какое необходимо в случае каждого конкретного ребенка.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Имаготерапия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Её основой является театрализация. Ребенок может исполнять роль самостоятельно или при помощи различных игрушек.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Применяя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имаготерапию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можно добиться следующих результатов: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укрепить и обогатить эмоциональную сферу;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разовьете способность общаться;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развить способности исполнять роль, соответствующую течению событий;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развить в ребенке творческий потенциал;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развить волевые качества.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Данная технология используется в рамках курса «Предметно-практические действия»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Игры, используемые на занятиях: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643192" cy="187220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«Фрукты и овощи»;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Дидактическое упражнение «Найди такой же»;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Дидактическое упражнение «Разложи по цветам»;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Дидактическое упражнение «Разложи по формам»;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Дидактическое упражнение «Разноцветные домики».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858" y="2942734"/>
            <a:ext cx="3654408" cy="417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90" y="3203591"/>
            <a:ext cx="4268310" cy="365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29600" cy="30963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казкотерапия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основе ее лежат сказки с различным смыслом.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оказывается помощь в различных проблемах (агрессивность, пассивность, неуверенность, застенчивость и др.).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Сказка позволяет раздвинуть рамки обычной жизни, пережить сложные явления и чувства, в доступной форме постигнуть эмоциональный мир чувств и переживаний.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3654"/>
            <a:ext cx="2291125" cy="331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70177"/>
            <a:ext cx="5354960" cy="358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Музыкотерапия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Сущность музыкотерапии заключается в способности вызывать у «особого» ребёнка положительные эмоции, которые оказывают лечебное воздействие на психосоматические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психоэмоциональные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процессы, мобилизуют резервные силы ребёнка, обусловливают его творчество во всех областях искусства и в жизни в целом.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занятиях курса «Музыка и движение»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исполняет песни современных исполнителей.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229600" cy="45434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МОУ Глебовской ОШ ЯМР обучается 1 ученик с тяжелой умственной отсталостью.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реализации особых образовательных потребностей обучающегося с ТМНР обязательной является специальная организация  его обучения, обеспечивающая развитие его жизненной компетенции.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Ученик  испытывает потребность в организации комплексной коррекционной помощи. С ним проводит уроки, коррекционные занятия учитель – логопед, педагог – психолог, учитель - дефектолог, учителя физкультуры, музыки, рисования.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98141"/>
            <a:ext cx="3816424" cy="3659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работе с обучающимся с ТМНР мы используем следующие современные педагогические технологии: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84248"/>
            <a:ext cx="7467600" cy="4873752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 – коммуникативные технологии (ИКТ);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Игровые технологии;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технологии.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1420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Информационно – коммуникативные технологии (ИКТ)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332037"/>
            <a:ext cx="8229600" cy="3689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совокупность методов, производственных процессов и программно-технических средств, интегрированных с целью сбора, обработки, хранения, распространения, отображения и использования информации в интересах ее пользователей.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нфор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933056"/>
            <a:ext cx="3501008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м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429000"/>
            <a:ext cx="4570883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Мы используем следующие типы занятий: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усвоения новых знаний (компьютерная презентация, видео);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практические занятия, отработка полученных знаний (компьютерная игра);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проверка усвоенных знаний (компьютерные тренажёры);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комбинированные занятия.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занятиях курса «Речь и альтернативная коммуникация» мы используем компьютерные тренажеры на платформе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https://mersibo.ru/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которые направлены на развитие восприятия, внимания, словарного запаса, представлений об окружающем мире.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544" t="26038" r="19488" b="19144"/>
          <a:stretch>
            <a:fillRect/>
          </a:stretch>
        </p:blipFill>
        <p:spPr bwMode="auto">
          <a:xfrm>
            <a:off x="611560" y="3977680"/>
            <a:ext cx="69127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занятиях курса «Математические представления» используются развивающие видео с канала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Развивайка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ТВ»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https://www.youtube.com/channel/UChmjThrNIrpV1HDawkywmGA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767" t="16553" r="1013" b="59370"/>
          <a:stretch>
            <a:fillRect/>
          </a:stretch>
        </p:blipFill>
        <p:spPr bwMode="auto">
          <a:xfrm>
            <a:off x="0" y="3284984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занятиях курса «Окружающий мир»мы знакомимся с русскими народными сказками, стихотворениями и баснями с целью развития кругозора, словарного запаса, памяти, речи.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Например, басня И.А.Крылова «Ворона и лисица»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https://www.youtube.com/watch?v=mFWOHQpYhjk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ворона и лиса.jpg"/>
          <p:cNvPicPr>
            <a:picLocks noChangeAspect="1"/>
          </p:cNvPicPr>
          <p:nvPr/>
        </p:nvPicPr>
        <p:blipFill>
          <a:blip r:embed="rId3" cstate="print"/>
          <a:srcRect l="12988" r="12201" b="5201"/>
          <a:stretch>
            <a:fillRect/>
          </a:stretch>
        </p:blipFill>
        <p:spPr>
          <a:xfrm>
            <a:off x="1691680" y="3367806"/>
            <a:ext cx="4896544" cy="34901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Игровые технологии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Игровая деятельность - это вид деятельности в условиях ситуаций, направленных на воссоздание и усвоение общественного опыта, в котором складывается и совершенствуется самоуправление поведением.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гр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80106"/>
            <a:ext cx="5004048" cy="35778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</TotalTime>
  <Words>721</Words>
  <Application>Microsoft Macintosh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Century Schoolbook</vt:lpstr>
      <vt:lpstr>Times New Roman</vt:lpstr>
      <vt:lpstr>Wingdings</vt:lpstr>
      <vt:lpstr>Wingdings 2</vt:lpstr>
      <vt:lpstr>Эркер</vt:lpstr>
      <vt:lpstr>"Современные подходы в обучении детей с тяжелой умственной отсталостью" </vt:lpstr>
      <vt:lpstr>Презентация PowerPoint</vt:lpstr>
      <vt:lpstr>В работе с обучающимся с ТМНР мы используем следующие современные педагогические технологии: </vt:lpstr>
      <vt:lpstr>Информационно – коммуникативные технологии (ИКТ)</vt:lpstr>
      <vt:lpstr>Мы используем следующие типы занятий:</vt:lpstr>
      <vt:lpstr>Презентация PowerPoint</vt:lpstr>
      <vt:lpstr>Презентация PowerPoint</vt:lpstr>
      <vt:lpstr>Презентация PowerPoint</vt:lpstr>
      <vt:lpstr>Игровые технологии</vt:lpstr>
      <vt:lpstr>Использование в работе АВА – терапии - метода прикладного анализа поведения.  </vt:lpstr>
      <vt:lpstr>Использование метода отдельных блоков  </vt:lpstr>
      <vt:lpstr>Имаготерапия </vt:lpstr>
      <vt:lpstr>Игры, используемые на занятиях: </vt:lpstr>
      <vt:lpstr>Презентация PowerPoint</vt:lpstr>
      <vt:lpstr>Музыкотерапия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"Современные подходы в обучении детей с тяжелой умственной отсталостью" </dc:title>
  <dc:creator>User</dc:creator>
  <cp:lastModifiedBy>Анна Смирнова</cp:lastModifiedBy>
  <cp:revision>25</cp:revision>
  <dcterms:created xsi:type="dcterms:W3CDTF">2020-03-23T09:24:10Z</dcterms:created>
  <dcterms:modified xsi:type="dcterms:W3CDTF">2020-06-01T11:46:17Z</dcterms:modified>
</cp:coreProperties>
</file>