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D93407-ADA4-46D6-8180-B53AFEA32FA3}" v="22" dt="2023-04-18T14:23:50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54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Sokolova" userId="21c5d93fbf1ddc31" providerId="LiveId" clId="{B2D93407-ADA4-46D6-8180-B53AFEA32FA3}"/>
    <pc:docChg chg="undo custSel delSld modSld sldOrd modShowInfo">
      <pc:chgData name="Elena Sokolova" userId="21c5d93fbf1ddc31" providerId="LiveId" clId="{B2D93407-ADA4-46D6-8180-B53AFEA32FA3}" dt="2023-04-18T19:10:16.549" v="374" actId="1076"/>
      <pc:docMkLst>
        <pc:docMk/>
      </pc:docMkLst>
      <pc:sldChg chg="addSp delSp modSp mod ord">
        <pc:chgData name="Elena Sokolova" userId="21c5d93fbf1ddc31" providerId="LiveId" clId="{B2D93407-ADA4-46D6-8180-B53AFEA32FA3}" dt="2023-04-18T19:10:16.549" v="374" actId="1076"/>
        <pc:sldMkLst>
          <pc:docMk/>
          <pc:sldMk cId="1930656948" sldId="256"/>
        </pc:sldMkLst>
        <pc:spChg chg="mod">
          <ac:chgData name="Elena Sokolova" userId="21c5d93fbf1ddc31" providerId="LiveId" clId="{B2D93407-ADA4-46D6-8180-B53AFEA32FA3}" dt="2023-04-18T19:09:50.365" v="368" actId="14100"/>
          <ac:spMkLst>
            <pc:docMk/>
            <pc:sldMk cId="1930656948" sldId="256"/>
            <ac:spMk id="2" creationId="{FC8171A4-DB76-EFE8-2D68-DAAD9282F95A}"/>
          </ac:spMkLst>
        </pc:spChg>
        <pc:spChg chg="mod">
          <ac:chgData name="Elena Sokolova" userId="21c5d93fbf1ddc31" providerId="LiveId" clId="{B2D93407-ADA4-46D6-8180-B53AFEA32FA3}" dt="2023-04-18T19:10:16.549" v="374" actId="1076"/>
          <ac:spMkLst>
            <pc:docMk/>
            <pc:sldMk cId="1930656948" sldId="256"/>
            <ac:spMk id="3" creationId="{F2CFE580-6069-D088-F331-D67F870A1E41}"/>
          </ac:spMkLst>
        </pc:spChg>
        <pc:spChg chg="add mod">
          <ac:chgData name="Elena Sokolova" userId="21c5d93fbf1ddc31" providerId="LiveId" clId="{B2D93407-ADA4-46D6-8180-B53AFEA32FA3}" dt="2023-04-18T19:10:13.039" v="373" actId="1076"/>
          <ac:spMkLst>
            <pc:docMk/>
            <pc:sldMk cId="1930656948" sldId="256"/>
            <ac:spMk id="6" creationId="{E63EB437-BF7F-A820-E614-E3775CB3A18D}"/>
          </ac:spMkLst>
        </pc:spChg>
        <pc:picChg chg="del mod">
          <ac:chgData name="Elena Sokolova" userId="21c5d93fbf1ddc31" providerId="LiveId" clId="{B2D93407-ADA4-46D6-8180-B53AFEA32FA3}" dt="2023-04-18T19:09:28.047" v="365" actId="478"/>
          <ac:picMkLst>
            <pc:docMk/>
            <pc:sldMk cId="1930656948" sldId="256"/>
            <ac:picMk id="5" creationId="{6F717AA3-6DED-CB07-32C9-B0190ED39E82}"/>
          </ac:picMkLst>
        </pc:picChg>
      </pc:sldChg>
      <pc:sldChg chg="addSp delSp modSp mod">
        <pc:chgData name="Elena Sokolova" userId="21c5d93fbf1ddc31" providerId="LiveId" clId="{B2D93407-ADA4-46D6-8180-B53AFEA32FA3}" dt="2023-04-18T14:23:50.937" v="342"/>
        <pc:sldMkLst>
          <pc:docMk/>
          <pc:sldMk cId="496904590" sldId="257"/>
        </pc:sldMkLst>
        <pc:spChg chg="mod">
          <ac:chgData name="Elena Sokolova" userId="21c5d93fbf1ddc31" providerId="LiveId" clId="{B2D93407-ADA4-46D6-8180-B53AFEA32FA3}" dt="2023-04-18T14:23:50.937" v="342"/>
          <ac:spMkLst>
            <pc:docMk/>
            <pc:sldMk cId="496904590" sldId="257"/>
            <ac:spMk id="2" creationId="{3433CE43-9BC0-B872-1080-3E80FA22FB21}"/>
          </ac:spMkLst>
        </pc:spChg>
        <pc:spChg chg="mod">
          <ac:chgData name="Elena Sokolova" userId="21c5d93fbf1ddc31" providerId="LiveId" clId="{B2D93407-ADA4-46D6-8180-B53AFEA32FA3}" dt="2023-04-18T14:08:15.929" v="165" actId="255"/>
          <ac:spMkLst>
            <pc:docMk/>
            <pc:sldMk cId="496904590" sldId="257"/>
            <ac:spMk id="3" creationId="{2E38A752-6336-E095-40C7-9E288653594F}"/>
          </ac:spMkLst>
        </pc:spChg>
        <pc:spChg chg="add del">
          <ac:chgData name="Elena Sokolova" userId="21c5d93fbf1ddc31" providerId="LiveId" clId="{B2D93407-ADA4-46D6-8180-B53AFEA32FA3}" dt="2023-04-18T14:07:34.647" v="141" actId="22"/>
          <ac:spMkLst>
            <pc:docMk/>
            <pc:sldMk cId="496904590" sldId="257"/>
            <ac:spMk id="5" creationId="{90D0F7C1-B676-C822-4A39-651BC8CA7CBC}"/>
          </ac:spMkLst>
        </pc:spChg>
      </pc:sldChg>
      <pc:sldChg chg="addSp delSp modSp mod">
        <pc:chgData name="Elena Sokolova" userId="21c5d93fbf1ddc31" providerId="LiveId" clId="{B2D93407-ADA4-46D6-8180-B53AFEA32FA3}" dt="2023-04-18T14:25:17.503" v="363" actId="1076"/>
        <pc:sldMkLst>
          <pc:docMk/>
          <pc:sldMk cId="1715458271" sldId="258"/>
        </pc:sldMkLst>
        <pc:spChg chg="del">
          <ac:chgData name="Elena Sokolova" userId="21c5d93fbf1ddc31" providerId="LiveId" clId="{B2D93407-ADA4-46D6-8180-B53AFEA32FA3}" dt="2023-04-18T14:09:06.657" v="166" actId="478"/>
          <ac:spMkLst>
            <pc:docMk/>
            <pc:sldMk cId="1715458271" sldId="258"/>
            <ac:spMk id="2" creationId="{B74A0CD2-BEC4-8C89-64A7-D0483C638C32}"/>
          </ac:spMkLst>
        </pc:spChg>
        <pc:spChg chg="add del mod">
          <ac:chgData name="Elena Sokolova" userId="21c5d93fbf1ddc31" providerId="LiveId" clId="{B2D93407-ADA4-46D6-8180-B53AFEA32FA3}" dt="2023-04-18T14:25:10.069" v="361" actId="1076"/>
          <ac:spMkLst>
            <pc:docMk/>
            <pc:sldMk cId="1715458271" sldId="258"/>
            <ac:spMk id="3" creationId="{167CB35E-6A34-A94B-BF57-81968A7BDF47}"/>
          </ac:spMkLst>
        </pc:spChg>
        <pc:spChg chg="add mod">
          <ac:chgData name="Elena Sokolova" userId="21c5d93fbf1ddc31" providerId="LiveId" clId="{B2D93407-ADA4-46D6-8180-B53AFEA32FA3}" dt="2023-04-18T14:25:05.944" v="360" actId="14100"/>
          <ac:spMkLst>
            <pc:docMk/>
            <pc:sldMk cId="1715458271" sldId="258"/>
            <ac:spMk id="5" creationId="{77716399-FDD7-FF06-4F4E-067EAAC6463F}"/>
          </ac:spMkLst>
        </pc:spChg>
        <pc:spChg chg="add del mod">
          <ac:chgData name="Elena Sokolova" userId="21c5d93fbf1ddc31" providerId="LiveId" clId="{B2D93407-ADA4-46D6-8180-B53AFEA32FA3}" dt="2023-04-18T14:09:44.773" v="212" actId="478"/>
          <ac:spMkLst>
            <pc:docMk/>
            <pc:sldMk cId="1715458271" sldId="258"/>
            <ac:spMk id="7" creationId="{A7344483-199D-FEC7-E468-11A6ABF7C22B}"/>
          </ac:spMkLst>
        </pc:spChg>
        <pc:spChg chg="add mod">
          <ac:chgData name="Elena Sokolova" userId="21c5d93fbf1ddc31" providerId="LiveId" clId="{B2D93407-ADA4-46D6-8180-B53AFEA32FA3}" dt="2023-04-18T14:25:13.250" v="362" actId="1076"/>
          <ac:spMkLst>
            <pc:docMk/>
            <pc:sldMk cId="1715458271" sldId="258"/>
            <ac:spMk id="8" creationId="{22D903D2-7934-90F5-55B5-2B740A2520B2}"/>
          </ac:spMkLst>
        </pc:spChg>
        <pc:spChg chg="add mod">
          <ac:chgData name="Elena Sokolova" userId="21c5d93fbf1ddc31" providerId="LiveId" clId="{B2D93407-ADA4-46D6-8180-B53AFEA32FA3}" dt="2023-04-18T14:25:17.503" v="363" actId="1076"/>
          <ac:spMkLst>
            <pc:docMk/>
            <pc:sldMk cId="1715458271" sldId="258"/>
            <ac:spMk id="9" creationId="{AD3EFED4-C6E4-5DD1-F8B1-91FF6BD4D517}"/>
          </ac:spMkLst>
        </pc:spChg>
        <pc:spChg chg="add del mod">
          <ac:chgData name="Elena Sokolova" userId="21c5d93fbf1ddc31" providerId="LiveId" clId="{B2D93407-ADA4-46D6-8180-B53AFEA32FA3}" dt="2023-04-18T14:10:41.940" v="220" actId="478"/>
          <ac:spMkLst>
            <pc:docMk/>
            <pc:sldMk cId="1715458271" sldId="258"/>
            <ac:spMk id="11" creationId="{C450B2A4-1EB3-C5A2-AA75-96D0A7014F37}"/>
          </ac:spMkLst>
        </pc:spChg>
      </pc:sldChg>
      <pc:sldChg chg="addSp delSp modSp mod delAnim modAnim">
        <pc:chgData name="Elena Sokolova" userId="21c5d93fbf1ddc31" providerId="LiveId" clId="{B2D93407-ADA4-46D6-8180-B53AFEA32FA3}" dt="2023-04-18T14:23:39.136" v="341" actId="122"/>
        <pc:sldMkLst>
          <pc:docMk/>
          <pc:sldMk cId="3659974772" sldId="259"/>
        </pc:sldMkLst>
        <pc:spChg chg="mod">
          <ac:chgData name="Elena Sokolova" userId="21c5d93fbf1ddc31" providerId="LiveId" clId="{B2D93407-ADA4-46D6-8180-B53AFEA32FA3}" dt="2023-04-18T14:16:23.417" v="304" actId="255"/>
          <ac:spMkLst>
            <pc:docMk/>
            <pc:sldMk cId="3659974772" sldId="259"/>
            <ac:spMk id="2" creationId="{8F6B886D-8DEE-DCBF-6DD0-4C7B53C9E0A5}"/>
          </ac:spMkLst>
        </pc:spChg>
        <pc:spChg chg="del mod">
          <ac:chgData name="Elena Sokolova" userId="21c5d93fbf1ddc31" providerId="LiveId" clId="{B2D93407-ADA4-46D6-8180-B53AFEA32FA3}" dt="2023-04-18T14:21:21.723" v="320" actId="478"/>
          <ac:spMkLst>
            <pc:docMk/>
            <pc:sldMk cId="3659974772" sldId="259"/>
            <ac:spMk id="3" creationId="{F2C7E1AB-99CF-A2F5-47F6-14B661D16B17}"/>
          </ac:spMkLst>
        </pc:spChg>
        <pc:spChg chg="add del mod">
          <ac:chgData name="Elena Sokolova" userId="21c5d93fbf1ddc31" providerId="LiveId" clId="{B2D93407-ADA4-46D6-8180-B53AFEA32FA3}" dt="2023-04-18T14:21:23.906" v="321" actId="478"/>
          <ac:spMkLst>
            <pc:docMk/>
            <pc:sldMk cId="3659974772" sldId="259"/>
            <ac:spMk id="5" creationId="{72863705-1670-FEF4-B802-B2C3754B13F4}"/>
          </ac:spMkLst>
        </pc:spChg>
        <pc:spChg chg="add del mod">
          <ac:chgData name="Elena Sokolova" userId="21c5d93fbf1ddc31" providerId="LiveId" clId="{B2D93407-ADA4-46D6-8180-B53AFEA32FA3}" dt="2023-04-18T14:23:39.136" v="341" actId="122"/>
          <ac:spMkLst>
            <pc:docMk/>
            <pc:sldMk cId="3659974772" sldId="259"/>
            <ac:spMk id="7" creationId="{4BE22538-42D2-D89F-1FE1-41B680A4E01D}"/>
          </ac:spMkLst>
        </pc:spChg>
      </pc:sldChg>
      <pc:sldChg chg="modSp mod">
        <pc:chgData name="Elena Sokolova" userId="21c5d93fbf1ddc31" providerId="LiveId" clId="{B2D93407-ADA4-46D6-8180-B53AFEA32FA3}" dt="2023-04-18T13:34:52.590" v="3" actId="20577"/>
        <pc:sldMkLst>
          <pc:docMk/>
          <pc:sldMk cId="3961262848" sldId="260"/>
        </pc:sldMkLst>
        <pc:spChg chg="mod">
          <ac:chgData name="Elena Sokolova" userId="21c5d93fbf1ddc31" providerId="LiveId" clId="{B2D93407-ADA4-46D6-8180-B53AFEA32FA3}" dt="2023-04-18T13:34:52.590" v="3" actId="20577"/>
          <ac:spMkLst>
            <pc:docMk/>
            <pc:sldMk cId="3961262848" sldId="260"/>
            <ac:spMk id="13" creationId="{A3870A5C-2148-9C76-5CA7-9145BB08F5A2}"/>
          </ac:spMkLst>
        </pc:spChg>
      </pc:sldChg>
      <pc:sldChg chg="addSp delSp modSp mod">
        <pc:chgData name="Elena Sokolova" userId="21c5d93fbf1ddc31" providerId="LiveId" clId="{B2D93407-ADA4-46D6-8180-B53AFEA32FA3}" dt="2023-04-18T14:12:35.030" v="279" actId="1076"/>
        <pc:sldMkLst>
          <pc:docMk/>
          <pc:sldMk cId="1562710018" sldId="261"/>
        </pc:sldMkLst>
        <pc:spChg chg="del mod">
          <ac:chgData name="Elena Sokolova" userId="21c5d93fbf1ddc31" providerId="LiveId" clId="{B2D93407-ADA4-46D6-8180-B53AFEA32FA3}" dt="2023-04-18T14:12:24.012" v="275" actId="478"/>
          <ac:spMkLst>
            <pc:docMk/>
            <pc:sldMk cId="1562710018" sldId="261"/>
            <ac:spMk id="2" creationId="{31D4B6D3-C9D7-3958-EB49-6F16F2E13CC8}"/>
          </ac:spMkLst>
        </pc:spChg>
        <pc:spChg chg="del mod">
          <ac:chgData name="Elena Sokolova" userId="21c5d93fbf1ddc31" providerId="LiveId" clId="{B2D93407-ADA4-46D6-8180-B53AFEA32FA3}" dt="2023-04-18T14:12:21.029" v="274" actId="478"/>
          <ac:spMkLst>
            <pc:docMk/>
            <pc:sldMk cId="1562710018" sldId="261"/>
            <ac:spMk id="3" creationId="{BD718D0D-D649-5367-B177-D68B45C7FEC7}"/>
          </ac:spMkLst>
        </pc:spChg>
        <pc:picChg chg="add mod">
          <ac:chgData name="Elena Sokolova" userId="21c5d93fbf1ddc31" providerId="LiveId" clId="{B2D93407-ADA4-46D6-8180-B53AFEA32FA3}" dt="2023-04-18T14:12:35.030" v="279" actId="1076"/>
          <ac:picMkLst>
            <pc:docMk/>
            <pc:sldMk cId="1562710018" sldId="261"/>
            <ac:picMk id="4" creationId="{BF18E071-DA16-3B69-4496-58EF6EBBC794}"/>
          </ac:picMkLst>
        </pc:picChg>
      </pc:sldChg>
      <pc:sldChg chg="modSp del mod">
        <pc:chgData name="Elena Sokolova" userId="21c5d93fbf1ddc31" providerId="LiveId" clId="{B2D93407-ADA4-46D6-8180-B53AFEA32FA3}" dt="2023-04-18T14:26:39.947" v="364" actId="47"/>
        <pc:sldMkLst>
          <pc:docMk/>
          <pc:sldMk cId="865925449" sldId="262"/>
        </pc:sldMkLst>
        <pc:spChg chg="mod">
          <ac:chgData name="Elena Sokolova" userId="21c5d93fbf1ddc31" providerId="LiveId" clId="{B2D93407-ADA4-46D6-8180-B53AFEA32FA3}" dt="2023-04-18T14:23:51.049" v="343" actId="27636"/>
          <ac:spMkLst>
            <pc:docMk/>
            <pc:sldMk cId="865925449" sldId="262"/>
            <ac:spMk id="2" creationId="{6EDB6D56-5419-EE9F-09B1-F6CB6973F8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4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5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537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54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96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61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759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4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5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03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28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97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90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32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AB90-A2A4-4533-A832-6ABD4724106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CE3E87-70CD-49C9-9CFD-1C6420EA6A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73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8171A4-DB76-EFE8-2D68-DAAD9282F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383" y="250861"/>
            <a:ext cx="11537004" cy="815940"/>
          </a:xfrm>
        </p:spPr>
        <p:txBody>
          <a:bodyPr>
            <a:noAutofit/>
          </a:bodyPr>
          <a:lstStyle/>
          <a:p>
            <a:pPr algn="ctr"/>
            <a:r>
              <a:rPr lang="ru-RU" sz="2000" b="0" i="0" dirty="0">
                <a:solidFill>
                  <a:srgbClr val="2C363A"/>
                </a:solidFill>
                <a:effectLst/>
                <a:latin typeface="Roboto" panose="02000000000000000000" pitchFamily="2" charset="0"/>
              </a:rPr>
              <a:t>Районная педагогическая конференция </a:t>
            </a:r>
            <a:br>
              <a:rPr lang="ru-RU" sz="2000" b="0" i="0" dirty="0">
                <a:solidFill>
                  <a:srgbClr val="2C363A"/>
                </a:solidFill>
                <a:effectLst/>
                <a:latin typeface="Roboto" panose="02000000000000000000" pitchFamily="2" charset="0"/>
              </a:rPr>
            </a:br>
            <a:r>
              <a:rPr lang="ru-RU" sz="2000" b="0" i="0" dirty="0">
                <a:solidFill>
                  <a:srgbClr val="2C363A"/>
                </a:solidFill>
                <a:effectLst/>
                <a:latin typeface="Roboto" panose="02000000000000000000" pitchFamily="2" charset="0"/>
              </a:rPr>
              <a:t>«Наставничество в педагогике: исторический опыт, современное содержание и особенности развития» </a:t>
            </a:r>
            <a:endParaRPr lang="ru-RU" sz="2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2CFE580-6069-D088-F331-D67F870A1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03" y="3427452"/>
            <a:ext cx="11705617" cy="261112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5400" dirty="0"/>
              <a:t>Мастер-класс: «Разработка модели наставничества, как инструмента профилактики школьной неуспешности</a:t>
            </a:r>
            <a:r>
              <a:rPr lang="ru-RU" sz="5400" dirty="0" smtClean="0"/>
              <a:t>».</a:t>
            </a:r>
          </a:p>
          <a:p>
            <a:r>
              <a:rPr lang="ru-RU" sz="3300" dirty="0" smtClean="0"/>
              <a:t>Команда МОУ Глебовской ОШ ЯМР</a:t>
            </a:r>
            <a:endParaRPr lang="ru-RU" sz="3300" dirty="0"/>
          </a:p>
          <a:p>
            <a:endParaRPr lang="ru-RU" dirty="0"/>
          </a:p>
          <a:p>
            <a:pPr algn="r"/>
            <a:endParaRPr lang="ru-RU" dirty="0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63EB437-BF7F-A820-E614-E3775CB3A18D}"/>
              </a:ext>
            </a:extLst>
          </p:cNvPr>
          <p:cNvSpPr txBox="1"/>
          <p:nvPr/>
        </p:nvSpPr>
        <p:spPr>
          <a:xfrm>
            <a:off x="5922307" y="1216075"/>
            <a:ext cx="610108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«Мы должны развивать способность видеть в других не то, какие они в настоящее время, а то, кем они могут стать».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065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33CE43-9BC0-B872-1080-3E80FA22F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Наставничество-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E38A752-6336-E095-40C7-9E2886535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20" y="1417638"/>
            <a:ext cx="11927840" cy="5237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универсальная технология передачи опыта, знаний, формирования навыков, компетенций, </a:t>
            </a:r>
            <a:r>
              <a:rPr lang="ru-RU" sz="4000" dirty="0" err="1"/>
              <a:t>метакомпетенций</a:t>
            </a:r>
            <a:r>
              <a:rPr lang="ru-RU" sz="4000" dirty="0"/>
              <a:t> и ценностей через неформальное </a:t>
            </a:r>
            <a:r>
              <a:rPr lang="ru-RU" sz="4000" dirty="0" err="1"/>
              <a:t>взаимообогащающее</a:t>
            </a:r>
            <a:r>
              <a:rPr lang="ru-RU" sz="4000" dirty="0"/>
              <a:t> общение, основанное на доверии и партнерстве. </a:t>
            </a:r>
          </a:p>
        </p:txBody>
      </p:sp>
    </p:spTree>
    <p:extLst>
      <p:ext uri="{BB962C8B-B14F-4D97-AF65-F5344CB8AC3E}">
        <p14:creationId xmlns:p14="http://schemas.microsoft.com/office/powerpoint/2010/main" val="49690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77716399-FDD7-FF06-4F4E-067EAAC64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3840"/>
            <a:ext cx="12192000" cy="12700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Участники наставнической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7CB35E-6A34-A94B-BF57-81968A7BD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8123"/>
            <a:ext cx="12192000" cy="36372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/>
              <a:t>Куратор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4000" dirty="0"/>
              <a:t>Наставник</a:t>
            </a: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4400" dirty="0"/>
              <a:t>Наставляемый</a:t>
            </a:r>
            <a:r>
              <a:rPr lang="ru-RU" sz="2800" dirty="0"/>
              <a:t> 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xmlns="" id="{22D903D2-7934-90F5-55B5-2B740A2520B2}"/>
              </a:ext>
            </a:extLst>
          </p:cNvPr>
          <p:cNvSpPr/>
          <p:nvPr/>
        </p:nvSpPr>
        <p:spPr>
          <a:xfrm>
            <a:off x="5791200" y="2178315"/>
            <a:ext cx="609600" cy="1071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xmlns="" id="{AD3EFED4-C6E4-5DD1-F8B1-91FF6BD4D517}"/>
              </a:ext>
            </a:extLst>
          </p:cNvPr>
          <p:cNvSpPr/>
          <p:nvPr/>
        </p:nvSpPr>
        <p:spPr>
          <a:xfrm>
            <a:off x="5791200" y="4334245"/>
            <a:ext cx="609600" cy="132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45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F18E071-DA16-3B69-4496-58EF6EBBC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" y="0"/>
            <a:ext cx="11673839" cy="6746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71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6B886D-8DEE-DCBF-6DD0-4C7B53C9E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152401"/>
            <a:ext cx="10571998" cy="1178560"/>
          </a:xfrm>
        </p:spPr>
        <p:txBody>
          <a:bodyPr/>
          <a:lstStyle/>
          <a:p>
            <a:pPr algn="ctr"/>
            <a:r>
              <a:rPr lang="ru-RU" sz="6600" dirty="0"/>
              <a:t>План работы:</a:t>
            </a:r>
            <a:endParaRPr lang="ru-RU" sz="6600" b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BE22538-42D2-D89F-1FE1-41B680A4E01D}"/>
              </a:ext>
            </a:extLst>
          </p:cNvPr>
          <p:cNvSpPr txBox="1"/>
          <p:nvPr/>
        </p:nvSpPr>
        <p:spPr>
          <a:xfrm>
            <a:off x="289560" y="1159324"/>
            <a:ext cx="11902440" cy="5698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Познакомиться с личностью наставляемого</a:t>
            </a:r>
          </a:p>
          <a:p>
            <a:pPr marL="342900" lvl="0" indent="-342900" algn="ctr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Выбрать из всех кандидатур подходящего наставника</a:t>
            </a:r>
          </a:p>
          <a:p>
            <a:pPr marL="342900" lvl="0" indent="-342900" algn="ctr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функционал (деятельность наставника).</a:t>
            </a:r>
          </a:p>
          <a:p>
            <a:pPr marL="342900" lvl="0" indent="-342900" algn="ctr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Прописать, каким образом данная деятельность будет осуществляться.</a:t>
            </a: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Представить свою модель.</a:t>
            </a:r>
          </a:p>
        </p:txBody>
      </p:sp>
    </p:spTree>
    <p:extLst>
      <p:ext uri="{BB962C8B-B14F-4D97-AF65-F5344CB8AC3E}">
        <p14:creationId xmlns:p14="http://schemas.microsoft.com/office/powerpoint/2010/main" val="365997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6D43A28-CC0D-CB5B-7D2E-F465C8061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466" y="1867758"/>
            <a:ext cx="2669926" cy="26082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489D5B-7D6C-092F-889E-22C02A3E3B01}"/>
              </a:ext>
            </a:extLst>
          </p:cNvPr>
          <p:cNvSpPr txBox="1"/>
          <p:nvPr/>
        </p:nvSpPr>
        <p:spPr>
          <a:xfrm>
            <a:off x="8762067" y="1694070"/>
            <a:ext cx="3258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Диагностика мотивов и образовательных дефицитов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3870A5C-2148-9C76-5CA7-9145BB08F5A2}"/>
              </a:ext>
            </a:extLst>
          </p:cNvPr>
          <p:cNvSpPr txBox="1"/>
          <p:nvPr/>
        </p:nvSpPr>
        <p:spPr>
          <a:xfrm>
            <a:off x="9465193" y="3635799"/>
            <a:ext cx="2451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Создание комфортных условий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25079E7-375B-CF1E-394E-00329E922AB5}"/>
              </a:ext>
            </a:extLst>
          </p:cNvPr>
          <p:cNvSpPr txBox="1"/>
          <p:nvPr/>
        </p:nvSpPr>
        <p:spPr>
          <a:xfrm>
            <a:off x="9133299" y="5451997"/>
            <a:ext cx="294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Помощь в организации деятельности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916D173-E9C4-B38B-9FDC-F8630A1CF48F}"/>
              </a:ext>
            </a:extLst>
          </p:cNvPr>
          <p:cNvSpPr txBox="1"/>
          <p:nvPr/>
        </p:nvSpPr>
        <p:spPr>
          <a:xfrm>
            <a:off x="182865" y="2406291"/>
            <a:ext cx="2669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Формирование установки на преодоление образовательных дефицитов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1E678C20-7EDA-38D5-D91F-79A26527D283}"/>
              </a:ext>
            </a:extLst>
          </p:cNvPr>
          <p:cNvSpPr txBox="1"/>
          <p:nvPr/>
        </p:nvSpPr>
        <p:spPr>
          <a:xfrm>
            <a:off x="144359" y="4851832"/>
            <a:ext cx="3312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Оказание ситуативной помощи в выполняемой деятельности</a:t>
            </a:r>
          </a:p>
        </p:txBody>
      </p:sp>
      <p:sp>
        <p:nvSpPr>
          <p:cNvPr id="28" name="Стрелка: вправо 27">
            <a:extLst>
              <a:ext uri="{FF2B5EF4-FFF2-40B4-BE49-F238E27FC236}">
                <a16:creationId xmlns:a16="http://schemas.microsoft.com/office/drawing/2014/main" xmlns="" id="{AE845EE2-7283-B77E-3140-B4123730B06A}"/>
              </a:ext>
            </a:extLst>
          </p:cNvPr>
          <p:cNvSpPr/>
          <p:nvPr/>
        </p:nvSpPr>
        <p:spPr>
          <a:xfrm rot="21151378">
            <a:off x="7144966" y="1710971"/>
            <a:ext cx="1882912" cy="711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вправо 28">
            <a:extLst>
              <a:ext uri="{FF2B5EF4-FFF2-40B4-BE49-F238E27FC236}">
                <a16:creationId xmlns:a16="http://schemas.microsoft.com/office/drawing/2014/main" xmlns="" id="{B77F8289-1756-A905-81CD-859BD8A7CB74}"/>
              </a:ext>
            </a:extLst>
          </p:cNvPr>
          <p:cNvSpPr/>
          <p:nvPr/>
        </p:nvSpPr>
        <p:spPr>
          <a:xfrm rot="907174">
            <a:off x="7182740" y="3062862"/>
            <a:ext cx="2538919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xmlns="" id="{4414E244-4308-3202-95DD-959328FBD23B}"/>
              </a:ext>
            </a:extLst>
          </p:cNvPr>
          <p:cNvSpPr/>
          <p:nvPr/>
        </p:nvSpPr>
        <p:spPr>
          <a:xfrm rot="1258027">
            <a:off x="6924590" y="4078655"/>
            <a:ext cx="2247089" cy="794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: вправо 30">
            <a:extLst>
              <a:ext uri="{FF2B5EF4-FFF2-40B4-BE49-F238E27FC236}">
                <a16:creationId xmlns:a16="http://schemas.microsoft.com/office/drawing/2014/main" xmlns="" id="{EB5F4D02-4458-5C76-C0DF-F0F2AF68A28E}"/>
              </a:ext>
            </a:extLst>
          </p:cNvPr>
          <p:cNvSpPr/>
          <p:nvPr/>
        </p:nvSpPr>
        <p:spPr>
          <a:xfrm rot="10382273">
            <a:off x="2625564" y="2357379"/>
            <a:ext cx="2288572" cy="651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: вправо 31">
            <a:extLst>
              <a:ext uri="{FF2B5EF4-FFF2-40B4-BE49-F238E27FC236}">
                <a16:creationId xmlns:a16="http://schemas.microsoft.com/office/drawing/2014/main" xmlns="" id="{6B375FA4-2A60-9D21-4863-B3F7B97AE8AA}"/>
              </a:ext>
            </a:extLst>
          </p:cNvPr>
          <p:cNvSpPr/>
          <p:nvPr/>
        </p:nvSpPr>
        <p:spPr>
          <a:xfrm rot="9048478">
            <a:off x="2721216" y="4005924"/>
            <a:ext cx="1595336" cy="663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право 32">
            <a:extLst>
              <a:ext uri="{FF2B5EF4-FFF2-40B4-BE49-F238E27FC236}">
                <a16:creationId xmlns:a16="http://schemas.microsoft.com/office/drawing/2014/main" xmlns="" id="{2F7884C7-53A9-4625-EA2B-0863F14F337D}"/>
              </a:ext>
            </a:extLst>
          </p:cNvPr>
          <p:cNvSpPr/>
          <p:nvPr/>
        </p:nvSpPr>
        <p:spPr>
          <a:xfrm rot="5400000">
            <a:off x="5300841" y="4418722"/>
            <a:ext cx="1195965" cy="8846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428E590-51B3-AB86-B6BA-93B547A2BF60}"/>
              </a:ext>
            </a:extLst>
          </p:cNvPr>
          <p:cNvSpPr txBox="1"/>
          <p:nvPr/>
        </p:nvSpPr>
        <p:spPr>
          <a:xfrm>
            <a:off x="4494446" y="5451997"/>
            <a:ext cx="3676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Совместная с сопровождаемым оценка и рефлексия личностного роста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B6F5F08-4942-C2E2-2DB1-3B0AAC8B6979}"/>
              </a:ext>
            </a:extLst>
          </p:cNvPr>
          <p:cNvSpPr txBox="1"/>
          <p:nvPr/>
        </p:nvSpPr>
        <p:spPr>
          <a:xfrm>
            <a:off x="2594529" y="34691"/>
            <a:ext cx="59825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Arial Black" panose="020B0A04020102020204" pitchFamily="34" charset="0"/>
              </a:rPr>
              <a:t>Функции наставника при работе с ребёнком с признаками школьной неуспешности</a:t>
            </a:r>
          </a:p>
        </p:txBody>
      </p:sp>
    </p:spTree>
    <p:extLst>
      <p:ext uri="{BB962C8B-B14F-4D97-AF65-F5344CB8AC3E}">
        <p14:creationId xmlns:p14="http://schemas.microsoft.com/office/powerpoint/2010/main" val="396126284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602</TotalTime>
  <Words>153</Words>
  <Application>Microsoft Office PowerPoint</Application>
  <PresentationFormat>Произвольный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Районная педагогическая конференция  «Наставничество в педагогике: исторический опыт, современное содержание и особенности развития» </vt:lpstr>
      <vt:lpstr>Наставничество-</vt:lpstr>
      <vt:lpstr>Участники наставнической деятельности</vt:lpstr>
      <vt:lpstr>Презентация PowerPoint</vt:lpstr>
      <vt:lpstr>План работы: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Районная педагогическая конференция  «Наставничество в педагогике: исторический опыт, современное содержание и особенности развития»</dc:title>
  <dc:creator>Elena Sokolova</dc:creator>
  <cp:lastModifiedBy>Администратор</cp:lastModifiedBy>
  <cp:revision>5</cp:revision>
  <dcterms:created xsi:type="dcterms:W3CDTF">2023-04-12T13:07:46Z</dcterms:created>
  <dcterms:modified xsi:type="dcterms:W3CDTF">2023-06-15T10:57:50Z</dcterms:modified>
</cp:coreProperties>
</file>